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9" r:id="rId5"/>
    <p:sldId id="278" r:id="rId6"/>
    <p:sldId id="270" r:id="rId7"/>
    <p:sldId id="277" r:id="rId8"/>
    <p:sldId id="293" r:id="rId9"/>
    <p:sldId id="282" r:id="rId10"/>
    <p:sldId id="298" r:id="rId11"/>
    <p:sldId id="284" r:id="rId12"/>
    <p:sldId id="299" r:id="rId13"/>
    <p:sldId id="275" r:id="rId14"/>
    <p:sldId id="287" r:id="rId15"/>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9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00" autoAdjust="0"/>
  </p:normalViewPr>
  <p:slideViewPr>
    <p:cSldViewPr snapToGrid="0">
      <p:cViewPr varScale="1">
        <p:scale>
          <a:sx n="113" d="100"/>
          <a:sy n="113" d="100"/>
        </p:scale>
        <p:origin x="51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ivallain" userId="fe366aeb-b697-4661-ac65-5a1c736bc67e" providerId="ADAL" clId="{FD6BAEB9-4A1B-4DEF-B2D8-12A5466BD229}"/>
    <pc:docChg chg="undo custSel addSld delSld modSld sldOrd modNotesMaster modHandout">
      <pc:chgData name="alexandre rivallain" userId="fe366aeb-b697-4661-ac65-5a1c736bc67e" providerId="ADAL" clId="{FD6BAEB9-4A1B-4DEF-B2D8-12A5466BD229}" dt="2023-05-30T13:37:39.018" v="2032" actId="20577"/>
      <pc:docMkLst>
        <pc:docMk/>
      </pc:docMkLst>
      <pc:sldChg chg="modNotes">
        <pc:chgData name="alexandre rivallain" userId="fe366aeb-b697-4661-ac65-5a1c736bc67e" providerId="ADAL" clId="{FD6BAEB9-4A1B-4DEF-B2D8-12A5466BD229}" dt="2023-05-30T07:58:59.246" v="1531"/>
        <pc:sldMkLst>
          <pc:docMk/>
          <pc:sldMk cId="3381352112" sldId="269"/>
        </pc:sldMkLst>
      </pc:sldChg>
      <pc:sldChg chg="modSp modNotes">
        <pc:chgData name="alexandre rivallain" userId="fe366aeb-b697-4661-ac65-5a1c736bc67e" providerId="ADAL" clId="{FD6BAEB9-4A1B-4DEF-B2D8-12A5466BD229}" dt="2023-05-30T07:58:59.246" v="1531"/>
        <pc:sldMkLst>
          <pc:docMk/>
          <pc:sldMk cId="1162353752" sldId="270"/>
        </pc:sldMkLst>
        <pc:spChg chg="mod">
          <ac:chgData name="alexandre rivallain" userId="fe366aeb-b697-4661-ac65-5a1c736bc67e" providerId="ADAL" clId="{FD6BAEB9-4A1B-4DEF-B2D8-12A5466BD229}" dt="2023-05-26T13:16:59.801" v="1449" actId="255"/>
          <ac:spMkLst>
            <pc:docMk/>
            <pc:sldMk cId="1162353752" sldId="270"/>
            <ac:spMk id="6" creationId="{00000000-0000-0000-0000-000000000000}"/>
          </ac:spMkLst>
        </pc:spChg>
      </pc:sldChg>
      <pc:sldChg chg="modSp modNotes">
        <pc:chgData name="alexandre rivallain" userId="fe366aeb-b697-4661-ac65-5a1c736bc67e" providerId="ADAL" clId="{FD6BAEB9-4A1B-4DEF-B2D8-12A5466BD229}" dt="2023-05-30T09:42:39.244" v="1942" actId="20577"/>
        <pc:sldMkLst>
          <pc:docMk/>
          <pc:sldMk cId="1875725571" sldId="275"/>
        </pc:sldMkLst>
        <pc:spChg chg="mod">
          <ac:chgData name="alexandre rivallain" userId="fe366aeb-b697-4661-ac65-5a1c736bc67e" providerId="ADAL" clId="{FD6BAEB9-4A1B-4DEF-B2D8-12A5466BD229}" dt="2023-05-30T09:42:39.244" v="1942" actId="20577"/>
          <ac:spMkLst>
            <pc:docMk/>
            <pc:sldMk cId="1875725571" sldId="275"/>
            <ac:spMk id="2" creationId="{EDD41B08-B34F-4309-B135-ABABA2CB3B48}"/>
          </ac:spMkLst>
        </pc:spChg>
      </pc:sldChg>
      <pc:sldChg chg="modSp ord modNotes">
        <pc:chgData name="alexandre rivallain" userId="fe366aeb-b697-4661-ac65-5a1c736bc67e" providerId="ADAL" clId="{FD6BAEB9-4A1B-4DEF-B2D8-12A5466BD229}" dt="2023-05-30T13:37:39.018" v="2032" actId="20577"/>
        <pc:sldMkLst>
          <pc:docMk/>
          <pc:sldMk cId="429413288" sldId="277"/>
        </pc:sldMkLst>
        <pc:spChg chg="mod">
          <ac:chgData name="alexandre rivallain" userId="fe366aeb-b697-4661-ac65-5a1c736bc67e" providerId="ADAL" clId="{FD6BAEB9-4A1B-4DEF-B2D8-12A5466BD229}" dt="2023-05-30T07:38:09.313" v="1509" actId="20577"/>
          <ac:spMkLst>
            <pc:docMk/>
            <pc:sldMk cId="429413288" sldId="277"/>
            <ac:spMk id="3" creationId="{00000000-0000-0000-0000-000000000000}"/>
          </ac:spMkLst>
        </pc:spChg>
        <pc:spChg chg="mod">
          <ac:chgData name="alexandre rivallain" userId="fe366aeb-b697-4661-ac65-5a1c736bc67e" providerId="ADAL" clId="{FD6BAEB9-4A1B-4DEF-B2D8-12A5466BD229}" dt="2023-05-30T13:37:39.018" v="2032" actId="20577"/>
          <ac:spMkLst>
            <pc:docMk/>
            <pc:sldMk cId="429413288" sldId="277"/>
            <ac:spMk id="5" creationId="{00000000-0000-0000-0000-000000000000}"/>
          </ac:spMkLst>
        </pc:spChg>
      </pc:sldChg>
      <pc:sldChg chg="addSp modSp">
        <pc:chgData name="alexandre rivallain" userId="fe366aeb-b697-4661-ac65-5a1c736bc67e" providerId="ADAL" clId="{FD6BAEB9-4A1B-4DEF-B2D8-12A5466BD229}" dt="2023-05-30T07:50:27.469" v="1512" actId="20577"/>
        <pc:sldMkLst>
          <pc:docMk/>
          <pc:sldMk cId="1777583298" sldId="278"/>
        </pc:sldMkLst>
        <pc:spChg chg="mod">
          <ac:chgData name="alexandre rivallain" userId="fe366aeb-b697-4661-ac65-5a1c736bc67e" providerId="ADAL" clId="{FD6BAEB9-4A1B-4DEF-B2D8-12A5466BD229}" dt="2023-05-23T13:48:33.651" v="238" actId="20577"/>
          <ac:spMkLst>
            <pc:docMk/>
            <pc:sldMk cId="1777583298" sldId="278"/>
            <ac:spMk id="2" creationId="{00000000-0000-0000-0000-000000000000}"/>
          </ac:spMkLst>
        </pc:spChg>
        <pc:spChg chg="add mod">
          <ac:chgData name="alexandre rivallain" userId="fe366aeb-b697-4661-ac65-5a1c736bc67e" providerId="ADAL" clId="{FD6BAEB9-4A1B-4DEF-B2D8-12A5466BD229}" dt="2023-05-30T07:50:27.469" v="1512" actId="20577"/>
          <ac:spMkLst>
            <pc:docMk/>
            <pc:sldMk cId="1777583298" sldId="278"/>
            <ac:spMk id="3" creationId="{41A6172E-1601-469F-B202-B682610DAD9B}"/>
          </ac:spMkLst>
        </pc:spChg>
      </pc:sldChg>
      <pc:sldChg chg="addSp delSp modSp modNotes">
        <pc:chgData name="alexandre rivallain" userId="fe366aeb-b697-4661-ac65-5a1c736bc67e" providerId="ADAL" clId="{FD6BAEB9-4A1B-4DEF-B2D8-12A5466BD229}" dt="2023-05-30T08:50:50.631" v="1870" actId="20577"/>
        <pc:sldMkLst>
          <pc:docMk/>
          <pc:sldMk cId="2555500635" sldId="282"/>
        </pc:sldMkLst>
        <pc:spChg chg="mod">
          <ac:chgData name="alexandre rivallain" userId="fe366aeb-b697-4661-ac65-5a1c736bc67e" providerId="ADAL" clId="{FD6BAEB9-4A1B-4DEF-B2D8-12A5466BD229}" dt="2023-05-30T08:50:50.631" v="1870" actId="20577"/>
          <ac:spMkLst>
            <pc:docMk/>
            <pc:sldMk cId="2555500635" sldId="282"/>
            <ac:spMk id="3" creationId="{00000000-0000-0000-0000-000000000000}"/>
          </ac:spMkLst>
        </pc:spChg>
        <pc:picChg chg="add del mod">
          <ac:chgData name="alexandre rivallain" userId="fe366aeb-b697-4661-ac65-5a1c736bc67e" providerId="ADAL" clId="{FD6BAEB9-4A1B-4DEF-B2D8-12A5466BD229}" dt="2023-05-30T08:39:48.696" v="1592" actId="478"/>
          <ac:picMkLst>
            <pc:docMk/>
            <pc:sldMk cId="2555500635" sldId="282"/>
            <ac:picMk id="5" creationId="{2EBB16BA-DB60-470D-BF34-9B02CCC8E23E}"/>
          </ac:picMkLst>
        </pc:picChg>
        <pc:picChg chg="add mod">
          <ac:chgData name="alexandre rivallain" userId="fe366aeb-b697-4661-ac65-5a1c736bc67e" providerId="ADAL" clId="{FD6BAEB9-4A1B-4DEF-B2D8-12A5466BD229}" dt="2023-05-30T08:40:05.557" v="1596" actId="1076"/>
          <ac:picMkLst>
            <pc:docMk/>
            <pc:sldMk cId="2555500635" sldId="282"/>
            <ac:picMk id="7" creationId="{8D38433B-F65F-451E-A842-C89499EA72AF}"/>
          </ac:picMkLst>
        </pc:picChg>
      </pc:sldChg>
      <pc:sldChg chg="modSp ord modNotes">
        <pc:chgData name="alexandre rivallain" userId="fe366aeb-b697-4661-ac65-5a1c736bc67e" providerId="ADAL" clId="{FD6BAEB9-4A1B-4DEF-B2D8-12A5466BD229}" dt="2023-05-30T07:58:59.246" v="1531"/>
        <pc:sldMkLst>
          <pc:docMk/>
          <pc:sldMk cId="3287080024" sldId="284"/>
        </pc:sldMkLst>
        <pc:spChg chg="mod">
          <ac:chgData name="alexandre rivallain" userId="fe366aeb-b697-4661-ac65-5a1c736bc67e" providerId="ADAL" clId="{FD6BAEB9-4A1B-4DEF-B2D8-12A5466BD229}" dt="2023-05-25T07:26:21.494" v="704" actId="1076"/>
          <ac:spMkLst>
            <pc:docMk/>
            <pc:sldMk cId="3287080024" sldId="284"/>
            <ac:spMk id="2" creationId="{EDD41B08-B34F-4309-B135-ABABA2CB3B48}"/>
          </ac:spMkLst>
        </pc:spChg>
      </pc:sldChg>
      <pc:sldChg chg="modNotes">
        <pc:chgData name="alexandre rivallain" userId="fe366aeb-b697-4661-ac65-5a1c736bc67e" providerId="ADAL" clId="{FD6BAEB9-4A1B-4DEF-B2D8-12A5466BD229}" dt="2023-05-30T07:58:59.246" v="1531"/>
        <pc:sldMkLst>
          <pc:docMk/>
          <pc:sldMk cId="693044701" sldId="287"/>
        </pc:sldMkLst>
      </pc:sldChg>
      <pc:sldChg chg="modSp ord modNotes">
        <pc:chgData name="alexandre rivallain" userId="fe366aeb-b697-4661-ac65-5a1c736bc67e" providerId="ADAL" clId="{FD6BAEB9-4A1B-4DEF-B2D8-12A5466BD229}" dt="2023-05-30T07:58:59.246" v="1531"/>
        <pc:sldMkLst>
          <pc:docMk/>
          <pc:sldMk cId="481030724" sldId="293"/>
        </pc:sldMkLst>
        <pc:spChg chg="mod">
          <ac:chgData name="alexandre rivallain" userId="fe366aeb-b697-4661-ac65-5a1c736bc67e" providerId="ADAL" clId="{FD6BAEB9-4A1B-4DEF-B2D8-12A5466BD229}" dt="2023-05-25T07:27:39.553" v="733" actId="20577"/>
          <ac:spMkLst>
            <pc:docMk/>
            <pc:sldMk cId="481030724" sldId="293"/>
            <ac:spMk id="2" creationId="{EDD41B08-B34F-4309-B135-ABABA2CB3B48}"/>
          </ac:spMkLst>
        </pc:spChg>
        <pc:spChg chg="mod">
          <ac:chgData name="alexandre rivallain" userId="fe366aeb-b697-4661-ac65-5a1c736bc67e" providerId="ADAL" clId="{FD6BAEB9-4A1B-4DEF-B2D8-12A5466BD229}" dt="2023-05-26T11:06:22.353" v="1014" actId="20577"/>
          <ac:spMkLst>
            <pc:docMk/>
            <pc:sldMk cId="481030724" sldId="293"/>
            <ac:spMk id="3" creationId="{00000000-0000-0000-0000-000000000000}"/>
          </ac:spMkLst>
        </pc:spChg>
      </pc:sldChg>
      <pc:sldChg chg="addSp modSp add modNotes">
        <pc:chgData name="alexandre rivallain" userId="fe366aeb-b697-4661-ac65-5a1c736bc67e" providerId="ADAL" clId="{FD6BAEB9-4A1B-4DEF-B2D8-12A5466BD229}" dt="2023-05-30T12:01:24.543" v="1999" actId="113"/>
        <pc:sldMkLst>
          <pc:docMk/>
          <pc:sldMk cId="3530641394" sldId="298"/>
        </pc:sldMkLst>
        <pc:spChg chg="mod">
          <ac:chgData name="alexandre rivallain" userId="fe366aeb-b697-4661-ac65-5a1c736bc67e" providerId="ADAL" clId="{FD6BAEB9-4A1B-4DEF-B2D8-12A5466BD229}" dt="2023-05-30T08:00:58.718" v="1571" actId="114"/>
          <ac:spMkLst>
            <pc:docMk/>
            <pc:sldMk cId="3530641394" sldId="298"/>
            <ac:spMk id="2" creationId="{EDD41B08-B34F-4309-B135-ABABA2CB3B48}"/>
          </ac:spMkLst>
        </pc:spChg>
        <pc:spChg chg="add mod">
          <ac:chgData name="alexandre rivallain" userId="fe366aeb-b697-4661-ac65-5a1c736bc67e" providerId="ADAL" clId="{FD6BAEB9-4A1B-4DEF-B2D8-12A5466BD229}" dt="2023-05-30T12:01:24.543" v="1999" actId="113"/>
          <ac:spMkLst>
            <pc:docMk/>
            <pc:sldMk cId="3530641394" sldId="298"/>
            <ac:spMk id="4" creationId="{11F2FE10-FE38-41FD-96CD-655D4549A062}"/>
          </ac:spMkLst>
        </pc:spChg>
      </pc:sldChg>
      <pc:sldChg chg="addSp delSp modSp add modNotes">
        <pc:chgData name="alexandre rivallain" userId="fe366aeb-b697-4661-ac65-5a1c736bc67e" providerId="ADAL" clId="{FD6BAEB9-4A1B-4DEF-B2D8-12A5466BD229}" dt="2023-05-30T12:29:46.500" v="2031" actId="1076"/>
        <pc:sldMkLst>
          <pc:docMk/>
          <pc:sldMk cId="2789164210" sldId="299"/>
        </pc:sldMkLst>
        <pc:spChg chg="mod">
          <ac:chgData name="alexandre rivallain" userId="fe366aeb-b697-4661-ac65-5a1c736bc67e" providerId="ADAL" clId="{FD6BAEB9-4A1B-4DEF-B2D8-12A5466BD229}" dt="2023-05-26T11:34:31.712" v="1302" actId="113"/>
          <ac:spMkLst>
            <pc:docMk/>
            <pc:sldMk cId="2789164210" sldId="299"/>
            <ac:spMk id="2" creationId="{EDD41B08-B34F-4309-B135-ABABA2CB3B48}"/>
          </ac:spMkLst>
        </pc:spChg>
        <pc:spChg chg="add mod">
          <ac:chgData name="alexandre rivallain" userId="fe366aeb-b697-4661-ac65-5a1c736bc67e" providerId="ADAL" clId="{FD6BAEB9-4A1B-4DEF-B2D8-12A5466BD229}" dt="2023-05-30T12:28:35.197" v="2021" actId="14100"/>
          <ac:spMkLst>
            <pc:docMk/>
            <pc:sldMk cId="2789164210" sldId="299"/>
            <ac:spMk id="3" creationId="{10DDA335-75BD-4AD9-AF1E-4DFCC2D7BF3C}"/>
          </ac:spMkLst>
        </pc:spChg>
        <pc:spChg chg="add del mod">
          <ac:chgData name="alexandre rivallain" userId="fe366aeb-b697-4661-ac65-5a1c736bc67e" providerId="ADAL" clId="{FD6BAEB9-4A1B-4DEF-B2D8-12A5466BD229}" dt="2023-05-26T11:24:35.565" v="1186" actId="478"/>
          <ac:spMkLst>
            <pc:docMk/>
            <pc:sldMk cId="2789164210" sldId="299"/>
            <ac:spMk id="3" creationId="{645CDD88-11F9-461E-8333-025A9CC751ED}"/>
          </ac:spMkLst>
        </pc:spChg>
        <pc:spChg chg="add del mod ord">
          <ac:chgData name="alexandre rivallain" userId="fe366aeb-b697-4661-ac65-5a1c736bc67e" providerId="ADAL" clId="{FD6BAEB9-4A1B-4DEF-B2D8-12A5466BD229}" dt="2023-05-30T12:29:40.406" v="2029" actId="478"/>
          <ac:spMkLst>
            <pc:docMk/>
            <pc:sldMk cId="2789164210" sldId="299"/>
            <ac:spMk id="4" creationId="{2E9E5695-8D5F-47FB-AD5B-C562F36BE333}"/>
          </ac:spMkLst>
        </pc:spChg>
        <pc:spChg chg="add mod ord">
          <ac:chgData name="alexandre rivallain" userId="fe366aeb-b697-4661-ac65-5a1c736bc67e" providerId="ADAL" clId="{FD6BAEB9-4A1B-4DEF-B2D8-12A5466BD229}" dt="2023-05-30T12:29:46.500" v="2031" actId="1076"/>
          <ac:spMkLst>
            <pc:docMk/>
            <pc:sldMk cId="2789164210" sldId="299"/>
            <ac:spMk id="5" creationId="{432E80DD-921E-427C-B4CF-FDFB0BA1BE30}"/>
          </ac:spMkLst>
        </pc:spChg>
        <pc:spChg chg="add del mod">
          <ac:chgData name="alexandre rivallain" userId="fe366aeb-b697-4661-ac65-5a1c736bc67e" providerId="ADAL" clId="{FD6BAEB9-4A1B-4DEF-B2D8-12A5466BD229}" dt="2023-05-26T11:14:29.407" v="1068"/>
          <ac:spMkLst>
            <pc:docMk/>
            <pc:sldMk cId="2789164210" sldId="299"/>
            <ac:spMk id="5" creationId="{D1BD54F2-9EDD-46E3-98E7-605117C93379}"/>
          </ac:spMkLst>
        </pc:spChg>
        <pc:spChg chg="add del mod">
          <ac:chgData name="alexandre rivallain" userId="fe366aeb-b697-4661-ac65-5a1c736bc67e" providerId="ADAL" clId="{FD6BAEB9-4A1B-4DEF-B2D8-12A5466BD229}" dt="2023-05-26T11:32:51.062" v="1198" actId="478"/>
          <ac:spMkLst>
            <pc:docMk/>
            <pc:sldMk cId="2789164210" sldId="299"/>
            <ac:spMk id="8" creationId="{8FD45A23-2500-4D56-9FD8-870BF22E11F8}"/>
          </ac:spMkLst>
        </pc:spChg>
        <pc:spChg chg="add mod">
          <ac:chgData name="alexandre rivallain" userId="fe366aeb-b697-4661-ac65-5a1c736bc67e" providerId="ADAL" clId="{FD6BAEB9-4A1B-4DEF-B2D8-12A5466BD229}" dt="2023-05-26T11:32:54.886" v="1200" actId="1076"/>
          <ac:spMkLst>
            <pc:docMk/>
            <pc:sldMk cId="2789164210" sldId="299"/>
            <ac:spMk id="9" creationId="{99A45BB7-BEAB-4574-937E-A900E667F5F9}"/>
          </ac:spMkLst>
        </pc:spChg>
        <pc:spChg chg="add del mod">
          <ac:chgData name="alexandre rivallain" userId="fe366aeb-b697-4661-ac65-5a1c736bc67e" providerId="ADAL" clId="{FD6BAEB9-4A1B-4DEF-B2D8-12A5466BD229}" dt="2023-05-26T11:33:41.063" v="1231"/>
          <ac:spMkLst>
            <pc:docMk/>
            <pc:sldMk cId="2789164210" sldId="299"/>
            <ac:spMk id="10" creationId="{2FCB07D1-8708-4A71-AFA6-25FBC893E20F}"/>
          </ac:spMkLst>
        </pc:spChg>
        <pc:spChg chg="add del mod">
          <ac:chgData name="alexandre rivallain" userId="fe366aeb-b697-4661-ac65-5a1c736bc67e" providerId="ADAL" clId="{FD6BAEB9-4A1B-4DEF-B2D8-12A5466BD229}" dt="2023-05-26T11:33:41.063" v="1233"/>
          <ac:spMkLst>
            <pc:docMk/>
            <pc:sldMk cId="2789164210" sldId="299"/>
            <ac:spMk id="11" creationId="{A0047FD9-6E2C-45D5-B116-F99927731E99}"/>
          </ac:spMkLst>
        </pc:spChg>
        <pc:spChg chg="add mod">
          <ac:chgData name="alexandre rivallain" userId="fe366aeb-b697-4661-ac65-5a1c736bc67e" providerId="ADAL" clId="{FD6BAEB9-4A1B-4DEF-B2D8-12A5466BD229}" dt="2023-05-26T11:33:40.662" v="1229" actId="1076"/>
          <ac:spMkLst>
            <pc:docMk/>
            <pc:sldMk cId="2789164210" sldId="299"/>
            <ac:spMk id="12" creationId="{1EFAA3CD-BFA0-45E2-BDBB-3776A7F6808A}"/>
          </ac:spMkLst>
        </pc:spChg>
        <pc:picChg chg="add del mod modCrop">
          <ac:chgData name="alexandre rivallain" userId="fe366aeb-b697-4661-ac65-5a1c736bc67e" providerId="ADAL" clId="{FD6BAEB9-4A1B-4DEF-B2D8-12A5466BD229}" dt="2023-05-25T07:59:02.162" v="811" actId="478"/>
          <ac:picMkLst>
            <pc:docMk/>
            <pc:sldMk cId="2789164210" sldId="299"/>
            <ac:picMk id="3" creationId="{CEB5ED39-8A98-4DC1-AEF1-20951A014B24}"/>
          </ac:picMkLst>
        </pc:picChg>
        <pc:picChg chg="add del mod modCrop">
          <ac:chgData name="alexandre rivallain" userId="fe366aeb-b697-4661-ac65-5a1c736bc67e" providerId="ADAL" clId="{FD6BAEB9-4A1B-4DEF-B2D8-12A5466BD229}" dt="2023-05-26T11:14:29.407" v="1066" actId="478"/>
          <ac:picMkLst>
            <pc:docMk/>
            <pc:sldMk cId="2789164210" sldId="299"/>
            <ac:picMk id="4" creationId="{A34ABDEB-CD25-4D1B-BAE0-279B2EEB0A09}"/>
          </ac:picMkLst>
        </pc:picChg>
        <pc:picChg chg="add mod">
          <ac:chgData name="alexandre rivallain" userId="fe366aeb-b697-4661-ac65-5a1c736bc67e" providerId="ADAL" clId="{FD6BAEB9-4A1B-4DEF-B2D8-12A5466BD229}" dt="2023-05-26T11:38:45.093" v="1319" actId="1076"/>
          <ac:picMkLst>
            <pc:docMk/>
            <pc:sldMk cId="2789164210" sldId="299"/>
            <ac:picMk id="7" creationId="{1FD35BC4-D029-4549-8FF5-C9F7B24A1FCA}"/>
          </ac:picMkLst>
        </pc:picChg>
        <pc:picChg chg="add mod modCrop">
          <ac:chgData name="alexandre rivallain" userId="fe366aeb-b697-4661-ac65-5a1c736bc67e" providerId="ADAL" clId="{FD6BAEB9-4A1B-4DEF-B2D8-12A5466BD229}" dt="2023-05-26T11:38:43.445" v="1318" actId="1076"/>
          <ac:picMkLst>
            <pc:docMk/>
            <pc:sldMk cId="2789164210" sldId="299"/>
            <ac:picMk id="13" creationId="{78407831-43FA-4467-9FE6-88C286B5579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247" cy="495619"/>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sz="quarter" idx="1"/>
          </p:nvPr>
        </p:nvSpPr>
        <p:spPr>
          <a:xfrm>
            <a:off x="3849826" y="0"/>
            <a:ext cx="2946246" cy="495619"/>
          </a:xfrm>
          <a:prstGeom prst="rect">
            <a:avLst/>
          </a:prstGeom>
        </p:spPr>
        <p:txBody>
          <a:bodyPr vert="horz" lIns="91815" tIns="45907" rIns="91815" bIns="45907" rtlCol="0"/>
          <a:lstStyle>
            <a:lvl1pPr algn="r">
              <a:defRPr sz="1200"/>
            </a:lvl1pPr>
          </a:lstStyle>
          <a:p>
            <a:fld id="{470B480B-6FCD-4DF1-8699-FEDA410899B3}" type="datetimeFigureOut">
              <a:rPr lang="fr-FR" smtClean="0"/>
              <a:t>30/05/2023</a:t>
            </a:fld>
            <a:endParaRPr lang="fr-FR"/>
          </a:p>
        </p:txBody>
      </p:sp>
      <p:sp>
        <p:nvSpPr>
          <p:cNvPr id="4" name="Espace réservé du pied de page 3"/>
          <p:cNvSpPr>
            <a:spLocks noGrp="1"/>
          </p:cNvSpPr>
          <p:nvPr>
            <p:ph type="ftr" sz="quarter" idx="2"/>
          </p:nvPr>
        </p:nvSpPr>
        <p:spPr>
          <a:xfrm>
            <a:off x="0" y="9377044"/>
            <a:ext cx="2946247" cy="495619"/>
          </a:xfrm>
          <a:prstGeom prst="rect">
            <a:avLst/>
          </a:prstGeom>
        </p:spPr>
        <p:txBody>
          <a:bodyPr vert="horz" lIns="91815" tIns="45907" rIns="91815" bIns="4590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826" y="9377044"/>
            <a:ext cx="2946246" cy="495619"/>
          </a:xfrm>
          <a:prstGeom prst="rect">
            <a:avLst/>
          </a:prstGeom>
        </p:spPr>
        <p:txBody>
          <a:bodyPr vert="horz" lIns="91815" tIns="45907" rIns="91815" bIns="45907" rtlCol="0" anchor="b"/>
          <a:lstStyle>
            <a:lvl1pPr algn="r">
              <a:defRPr sz="1200"/>
            </a:lvl1pPr>
          </a:lstStyle>
          <a:p>
            <a:fld id="{B6DC2409-B7F7-4B34-95A0-22DC1A3762CE}" type="slidenum">
              <a:rPr lang="fr-FR" smtClean="0"/>
              <a:t>‹N°›</a:t>
            </a:fld>
            <a:endParaRPr lang="fr-FR"/>
          </a:p>
        </p:txBody>
      </p:sp>
    </p:spTree>
    <p:extLst>
      <p:ext uri="{BB962C8B-B14F-4D97-AF65-F5344CB8AC3E}">
        <p14:creationId xmlns:p14="http://schemas.microsoft.com/office/powerpoint/2010/main" val="953740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5348"/>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idx="1"/>
          </p:nvPr>
        </p:nvSpPr>
        <p:spPr>
          <a:xfrm>
            <a:off x="3850442" y="0"/>
            <a:ext cx="2945660" cy="495348"/>
          </a:xfrm>
          <a:prstGeom prst="rect">
            <a:avLst/>
          </a:prstGeom>
        </p:spPr>
        <p:txBody>
          <a:bodyPr vert="horz" lIns="91815" tIns="45907" rIns="91815" bIns="45907" rtlCol="0"/>
          <a:lstStyle>
            <a:lvl1pPr algn="r">
              <a:defRPr sz="1200"/>
            </a:lvl1pPr>
          </a:lstStyle>
          <a:p>
            <a:fld id="{3A31A1C6-FC76-499E-BBC4-FF165ACEE8AF}" type="datetimeFigureOut">
              <a:rPr lang="fr-FR" smtClean="0"/>
              <a:t>30/05/2023</a:t>
            </a:fld>
            <a:endParaRPr lang="fr-FR"/>
          </a:p>
        </p:txBody>
      </p:sp>
      <p:sp>
        <p:nvSpPr>
          <p:cNvPr id="4" name="Espace réservé de l'image des diapositives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15" tIns="45907" rIns="91815" bIns="45907" rtlCol="0" anchor="ctr"/>
          <a:lstStyle/>
          <a:p>
            <a:endParaRPr lang="fr-FR"/>
          </a:p>
        </p:txBody>
      </p:sp>
      <p:sp>
        <p:nvSpPr>
          <p:cNvPr id="5" name="Espace réservé des commentaires 4"/>
          <p:cNvSpPr>
            <a:spLocks noGrp="1"/>
          </p:cNvSpPr>
          <p:nvPr>
            <p:ph type="body" sz="quarter" idx="3"/>
          </p:nvPr>
        </p:nvSpPr>
        <p:spPr>
          <a:xfrm>
            <a:off x="679768" y="4751220"/>
            <a:ext cx="5438140" cy="3887361"/>
          </a:xfrm>
          <a:prstGeom prst="rect">
            <a:avLst/>
          </a:prstGeom>
        </p:spPr>
        <p:txBody>
          <a:bodyPr vert="horz" lIns="91815" tIns="45907" rIns="91815" bIns="4590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60" cy="495347"/>
          </a:xfrm>
          <a:prstGeom prst="rect">
            <a:avLst/>
          </a:prstGeom>
        </p:spPr>
        <p:txBody>
          <a:bodyPr vert="horz" lIns="91815" tIns="45907" rIns="91815" bIns="459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2" y="9377317"/>
            <a:ext cx="2945660" cy="495347"/>
          </a:xfrm>
          <a:prstGeom prst="rect">
            <a:avLst/>
          </a:prstGeom>
        </p:spPr>
        <p:txBody>
          <a:bodyPr vert="horz" lIns="91815" tIns="45907" rIns="91815" bIns="45907" rtlCol="0" anchor="b"/>
          <a:lstStyle>
            <a:lvl1pPr algn="r">
              <a:defRPr sz="1200"/>
            </a:lvl1pPr>
          </a:lstStyle>
          <a:p>
            <a:fld id="{186BFBA1-2001-45E7-AB23-60AD13E3EE6B}" type="slidenum">
              <a:rPr lang="fr-FR" smtClean="0"/>
              <a:t>‹N°›</a:t>
            </a:fld>
            <a:endParaRPr lang="fr-FR"/>
          </a:p>
        </p:txBody>
      </p:sp>
    </p:spTree>
    <p:extLst>
      <p:ext uri="{BB962C8B-B14F-4D97-AF65-F5344CB8AC3E}">
        <p14:creationId xmlns:p14="http://schemas.microsoft.com/office/powerpoint/2010/main" val="125243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55908" y="5536892"/>
            <a:ext cx="5251882" cy="4529847"/>
          </a:xfrm>
          <a:prstGeom prst="rect">
            <a:avLst/>
          </a:prstGeom>
        </p:spPr>
        <p:txBody>
          <a:bodyPr spcFirstLastPara="1" wrap="square" lIns="91875" tIns="45938" rIns="91875" bIns="45938" anchor="t" anchorCtr="0">
            <a:noAutofit/>
          </a:bodyPr>
          <a:lstStyle/>
          <a:p>
            <a:endParaRPr/>
          </a:p>
        </p:txBody>
      </p:sp>
      <p:sp>
        <p:nvSpPr>
          <p:cNvPr id="87" name="Google Shape;87;p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22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f460a760d_0_7: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0f460a760d_0_7: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endParaRPr/>
          </a:p>
        </p:txBody>
      </p:sp>
      <p:sp>
        <p:nvSpPr>
          <p:cNvPr id="129" name="Google Shape;129;g20f460a760d_0_7: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10</a:t>
            </a:fld>
            <a:endParaRPr/>
          </a:p>
        </p:txBody>
      </p:sp>
    </p:spTree>
    <p:extLst>
      <p:ext uri="{BB962C8B-B14F-4D97-AF65-F5344CB8AC3E}">
        <p14:creationId xmlns:p14="http://schemas.microsoft.com/office/powerpoint/2010/main" val="69654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f460a760d_0_2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f460a760d_0_21: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endParaRPr/>
          </a:p>
        </p:txBody>
      </p:sp>
      <p:sp>
        <p:nvSpPr>
          <p:cNvPr id="96" name="Google Shape;96;g20f460a760d_0_21: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11</a:t>
            </a:fld>
            <a:endParaRPr/>
          </a:p>
        </p:txBody>
      </p:sp>
    </p:spTree>
    <p:extLst>
      <p:ext uri="{BB962C8B-B14F-4D97-AF65-F5344CB8AC3E}">
        <p14:creationId xmlns:p14="http://schemas.microsoft.com/office/powerpoint/2010/main" val="327905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86BFBA1-2001-45E7-AB23-60AD13E3EE6B}" type="slidenum">
              <a:rPr lang="fr-FR" smtClean="0"/>
              <a:t>2</a:t>
            </a:fld>
            <a:endParaRPr lang="fr-FR"/>
          </a:p>
        </p:txBody>
      </p:sp>
    </p:spTree>
    <p:extLst>
      <p:ext uri="{BB962C8B-B14F-4D97-AF65-F5344CB8AC3E}">
        <p14:creationId xmlns:p14="http://schemas.microsoft.com/office/powerpoint/2010/main" val="64476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f460a760d_0_2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f460a760d_0_21: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endParaRPr/>
          </a:p>
        </p:txBody>
      </p:sp>
      <p:sp>
        <p:nvSpPr>
          <p:cNvPr id="96" name="Google Shape;96;g20f460a760d_0_21: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3</a:t>
            </a:fld>
            <a:endParaRPr/>
          </a:p>
        </p:txBody>
      </p:sp>
    </p:spTree>
    <p:extLst>
      <p:ext uri="{BB962C8B-B14F-4D97-AF65-F5344CB8AC3E}">
        <p14:creationId xmlns:p14="http://schemas.microsoft.com/office/powerpoint/2010/main" val="359191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f460a760d_0_2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f460a760d_0_21: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r>
              <a:rPr lang="fr-FR" dirty="0"/>
              <a:t> </a:t>
            </a:r>
          </a:p>
          <a:p>
            <a:endParaRPr dirty="0"/>
          </a:p>
        </p:txBody>
      </p:sp>
      <p:sp>
        <p:nvSpPr>
          <p:cNvPr id="96" name="Google Shape;96;g20f460a760d_0_21: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4</a:t>
            </a:fld>
            <a:endParaRPr/>
          </a:p>
        </p:txBody>
      </p:sp>
    </p:spTree>
    <p:extLst>
      <p:ext uri="{BB962C8B-B14F-4D97-AF65-F5344CB8AC3E}">
        <p14:creationId xmlns:p14="http://schemas.microsoft.com/office/powerpoint/2010/main" val="3719271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f460a760d_0_2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f460a760d_0_21: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endParaRPr/>
          </a:p>
        </p:txBody>
      </p:sp>
      <p:sp>
        <p:nvSpPr>
          <p:cNvPr id="96" name="Google Shape;96;g20f460a760d_0_21: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5</a:t>
            </a:fld>
            <a:endParaRPr/>
          </a:p>
        </p:txBody>
      </p:sp>
    </p:spTree>
    <p:extLst>
      <p:ext uri="{BB962C8B-B14F-4D97-AF65-F5344CB8AC3E}">
        <p14:creationId xmlns:p14="http://schemas.microsoft.com/office/powerpoint/2010/main" val="286432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f460a760d_0_2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f460a760d_0_21: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endParaRPr dirty="0"/>
          </a:p>
        </p:txBody>
      </p:sp>
      <p:sp>
        <p:nvSpPr>
          <p:cNvPr id="96" name="Google Shape;96;g20f460a760d_0_21: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6</a:t>
            </a:fld>
            <a:endParaRPr/>
          </a:p>
        </p:txBody>
      </p:sp>
    </p:spTree>
    <p:extLst>
      <p:ext uri="{BB962C8B-B14F-4D97-AF65-F5344CB8AC3E}">
        <p14:creationId xmlns:p14="http://schemas.microsoft.com/office/powerpoint/2010/main" val="427950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f460a760d_0_2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f460a760d_0_21: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endParaRPr dirty="0"/>
          </a:p>
        </p:txBody>
      </p:sp>
      <p:sp>
        <p:nvSpPr>
          <p:cNvPr id="96" name="Google Shape;96;g20f460a760d_0_21: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7</a:t>
            </a:fld>
            <a:endParaRPr/>
          </a:p>
        </p:txBody>
      </p:sp>
    </p:spTree>
    <p:extLst>
      <p:ext uri="{BB962C8B-B14F-4D97-AF65-F5344CB8AC3E}">
        <p14:creationId xmlns:p14="http://schemas.microsoft.com/office/powerpoint/2010/main" val="314945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f460a760d_0_2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f460a760d_0_21: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endParaRPr/>
          </a:p>
        </p:txBody>
      </p:sp>
      <p:sp>
        <p:nvSpPr>
          <p:cNvPr id="96" name="Google Shape;96;g20f460a760d_0_21: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8</a:t>
            </a:fld>
            <a:endParaRPr/>
          </a:p>
        </p:txBody>
      </p:sp>
    </p:spTree>
    <p:extLst>
      <p:ext uri="{BB962C8B-B14F-4D97-AF65-F5344CB8AC3E}">
        <p14:creationId xmlns:p14="http://schemas.microsoft.com/office/powerpoint/2010/main" val="135835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f460a760d_0_21:notes"/>
          <p:cNvSpPr>
            <a:spLocks noGrp="1" noRot="1" noChangeAspect="1"/>
          </p:cNvSpPr>
          <p:nvPr>
            <p:ph type="sldImg" idx="2"/>
          </p:nvPr>
        </p:nvSpPr>
        <p:spPr>
          <a:xfrm>
            <a:off x="-168275" y="1438275"/>
            <a:ext cx="6900863" cy="3881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f460a760d_0_21:notes"/>
          <p:cNvSpPr txBox="1">
            <a:spLocks noGrp="1"/>
          </p:cNvSpPr>
          <p:nvPr>
            <p:ph type="body" idx="1"/>
          </p:nvPr>
        </p:nvSpPr>
        <p:spPr>
          <a:xfrm>
            <a:off x="655907" y="5536893"/>
            <a:ext cx="5251840" cy="4529775"/>
          </a:xfrm>
          <a:prstGeom prst="rect">
            <a:avLst/>
          </a:prstGeom>
        </p:spPr>
        <p:txBody>
          <a:bodyPr spcFirstLastPara="1" wrap="square" lIns="91875" tIns="45938" rIns="91875" bIns="45938" anchor="t" anchorCtr="0">
            <a:noAutofit/>
          </a:bodyPr>
          <a:lstStyle/>
          <a:p>
            <a:endParaRPr/>
          </a:p>
        </p:txBody>
      </p:sp>
      <p:sp>
        <p:nvSpPr>
          <p:cNvPr id="96" name="Google Shape;96;g20f460a760d_0_21:notes"/>
          <p:cNvSpPr txBox="1">
            <a:spLocks noGrp="1"/>
          </p:cNvSpPr>
          <p:nvPr>
            <p:ph type="sldNum" idx="12"/>
          </p:nvPr>
        </p:nvSpPr>
        <p:spPr>
          <a:xfrm>
            <a:off x="3717314" y="10927539"/>
            <a:ext cx="2844965" cy="577712"/>
          </a:xfrm>
          <a:prstGeom prst="rect">
            <a:avLst/>
          </a:prstGeom>
        </p:spPr>
        <p:txBody>
          <a:bodyPr spcFirstLastPara="1" wrap="square" lIns="91875" tIns="45938" rIns="91875" bIns="45938" anchor="b" anchorCtr="0">
            <a:noAutofit/>
          </a:bodyPr>
          <a:lstStyle/>
          <a:p>
            <a:pPr>
              <a:buClr>
                <a:srgbClr val="000000"/>
              </a:buClr>
            </a:pPr>
            <a:fld id="{00000000-1234-1234-1234-123412341234}" type="slidenum">
              <a:rPr lang="fr-FR"/>
              <a:pPr>
                <a:buClr>
                  <a:srgbClr val="000000"/>
                </a:buClr>
              </a:pPr>
              <a:t>9</a:t>
            </a:fld>
            <a:endParaRPr/>
          </a:p>
        </p:txBody>
      </p:sp>
    </p:spTree>
    <p:extLst>
      <p:ext uri="{BB962C8B-B14F-4D97-AF65-F5344CB8AC3E}">
        <p14:creationId xmlns:p14="http://schemas.microsoft.com/office/powerpoint/2010/main" val="312096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B6BCC1-EB7E-445A-B853-D90DF25F3FAA}" type="datetimeFigureOut">
              <a:rPr lang="fr-FR" smtClean="0"/>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12562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B6BCC1-EB7E-445A-B853-D90DF25F3FAA}" type="datetimeFigureOut">
              <a:rPr lang="fr-FR" smtClean="0"/>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425422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B6BCC1-EB7E-445A-B853-D90DF25F3FAA}" type="datetimeFigureOut">
              <a:rPr lang="fr-FR" smtClean="0"/>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408222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B6BCC1-EB7E-445A-B853-D90DF25F3FAA}" type="datetimeFigureOut">
              <a:rPr lang="fr-FR" smtClean="0"/>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324943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B6BCC1-EB7E-445A-B853-D90DF25F3FAA}" type="datetimeFigureOut">
              <a:rPr lang="fr-FR" smtClean="0"/>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70816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B6BCC1-EB7E-445A-B853-D90DF25F3FAA}" type="datetimeFigureOut">
              <a:rPr lang="fr-FR" smtClean="0"/>
              <a:t>30/05/2023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224133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B6BCC1-EB7E-445A-B853-D90DF25F3FAA}" type="datetimeFigureOut">
              <a:rPr lang="fr-FR" smtClean="0"/>
              <a:t>30/05/2023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226346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B6BCC1-EB7E-445A-B853-D90DF25F3FAA}" type="datetimeFigureOut">
              <a:rPr lang="fr-FR" smtClean="0"/>
              <a:t>30/05/2023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286167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B6BCC1-EB7E-445A-B853-D90DF25F3FAA}" type="datetimeFigureOut">
              <a:rPr lang="fr-FR" smtClean="0"/>
              <a:t>30/05/2023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402212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B6BCC1-EB7E-445A-B853-D90DF25F3FAA}" type="datetimeFigureOut">
              <a:rPr lang="fr-FR" smtClean="0"/>
              <a:t>30/05/2023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18974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B6BCC1-EB7E-445A-B853-D90DF25F3FAA}" type="datetimeFigureOut">
              <a:rPr lang="fr-FR" smtClean="0"/>
              <a:t>30/05/2023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B419F7-AAF9-455B-90AF-5C4F75E75101}" type="slidenum">
              <a:rPr lang="fr-FR" smtClean="0"/>
              <a:t>‹N°›</a:t>
            </a:fld>
            <a:endParaRPr lang="fr-FR"/>
          </a:p>
        </p:txBody>
      </p:sp>
    </p:spTree>
    <p:extLst>
      <p:ext uri="{BB962C8B-B14F-4D97-AF65-F5344CB8AC3E}">
        <p14:creationId xmlns:p14="http://schemas.microsoft.com/office/powerpoint/2010/main" val="386211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6BCC1-EB7E-445A-B853-D90DF25F3FAA}" type="datetimeFigureOut">
              <a:rPr lang="fr-FR" smtClean="0"/>
              <a:t>30/05/2023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419F7-AAF9-455B-90AF-5C4F75E75101}" type="slidenum">
              <a:rPr lang="fr-FR" smtClean="0"/>
              <a:t>‹N°›</a:t>
            </a:fld>
            <a:endParaRPr lang="fr-FR"/>
          </a:p>
        </p:txBody>
      </p:sp>
    </p:spTree>
    <p:extLst>
      <p:ext uri="{BB962C8B-B14F-4D97-AF65-F5344CB8AC3E}">
        <p14:creationId xmlns:p14="http://schemas.microsoft.com/office/powerpoint/2010/main" val="12827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us02web.zoom.us/j/81455796370?pwd=T2h4R3hSYXpYKzJjZEVRM3ZyVUE3UT09"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forms/d/e/1FAIpQLSevunjwx4EbgvWt7yJy4VL90LlKfSvBTPQMSETJUdsLPA4BIw/viewform?usp=sf_lin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bassinversant.org/secheresse-les-membres-de-laneb-sont-sur-le-pont/" TargetMode="External"/><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bassinversant.org/wp-content/uploads/2023/05/cr_gt_secheresse_3-1.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bassinversant.org/groupe-de-travail-secheresse-du-3-avril-2023/" TargetMode="External"/><Relationship Id="rId4" Type="http://schemas.openxmlformats.org/officeDocument/2006/relationships/hyperlink" Target="https://bassinversant.org/infolettre/newsletter-gestion-ressource-secheress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ms.gle/UTdtBhfPFYfHLR9x9"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bassinversant.org/appel-a-contribution-du-resea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assinversant.org/cash-comite-danticipation-et-de-suivi-hydrologique-17-mai-2023/"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bassinversant.org/ressources/mise-en-oeuvre-des-mesures-de-restriction-des-usages-de-leau-en-periode-de-secheresse/" TargetMode="External"/><Relationship Id="rId5" Type="http://schemas.openxmlformats.org/officeDocument/2006/relationships/hyperlink" Target="https://bassinversant.org/ressources/guide-circulaire-de-mise-en-oeuvre-des-mesures-de-restriction-des-usages-de-leau-en-periode-de-secheresse/" TargetMode="External"/><Relationship Id="rId4" Type="http://schemas.openxmlformats.org/officeDocument/2006/relationships/hyperlink" Target="https://bassinversant.org/parution-du-guide-secheres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12474" y="276275"/>
            <a:ext cx="4546129" cy="2269741"/>
          </a:xfrm>
          <a:prstGeom prst="rect">
            <a:avLst/>
          </a:prstGeom>
          <a:noFill/>
          <a:ln>
            <a:noFill/>
          </a:ln>
        </p:spPr>
      </p:pic>
      <p:sp>
        <p:nvSpPr>
          <p:cNvPr id="90" name="Google Shape;90;p1"/>
          <p:cNvSpPr txBox="1"/>
          <p:nvPr/>
        </p:nvSpPr>
        <p:spPr>
          <a:xfrm>
            <a:off x="150936" y="2822290"/>
            <a:ext cx="11690635" cy="2808904"/>
          </a:xfrm>
          <a:prstGeom prst="rect">
            <a:avLst/>
          </a:prstGeom>
          <a:noFill/>
          <a:ln>
            <a:noFill/>
          </a:ln>
        </p:spPr>
        <p:txBody>
          <a:bodyPr spcFirstLastPara="1" wrap="square" lIns="91425" tIns="45700" rIns="91425" bIns="45700" anchor="t" anchorCtr="0">
            <a:noAutofit/>
          </a:bodyPr>
          <a:lstStyle/>
          <a:p>
            <a:pPr lvl="0" algn="ctr">
              <a:lnSpc>
                <a:spcPct val="90000"/>
              </a:lnSpc>
              <a:buClr>
                <a:srgbClr val="00B0F0"/>
              </a:buClr>
              <a:buSzPts val="4400"/>
            </a:pPr>
            <a:r>
              <a:rPr lang="fr-FR" sz="4400" dirty="0">
                <a:solidFill>
                  <a:srgbClr val="00B0F0"/>
                </a:solidFill>
                <a:latin typeface="Calibri"/>
                <a:ea typeface="Calibri"/>
                <a:cs typeface="Calibri"/>
                <a:sym typeface="Calibri"/>
              </a:rPr>
              <a:t>Groupe de Travail « Sécheresse »</a:t>
            </a:r>
            <a:br>
              <a:rPr lang="fr-FR" sz="4400" dirty="0">
                <a:solidFill>
                  <a:srgbClr val="00B0F0"/>
                </a:solidFill>
                <a:latin typeface="Calibri"/>
                <a:ea typeface="Calibri"/>
                <a:cs typeface="Calibri"/>
                <a:sym typeface="Calibri"/>
              </a:rPr>
            </a:br>
            <a:r>
              <a:rPr lang="fr-FR" sz="3200" dirty="0">
                <a:solidFill>
                  <a:srgbClr val="00B0F0"/>
                </a:solidFill>
                <a:latin typeface="Calibri"/>
                <a:ea typeface="Calibri"/>
                <a:cs typeface="Calibri"/>
                <a:sym typeface="Calibri"/>
              </a:rPr>
              <a:t>Séance 4</a:t>
            </a:r>
          </a:p>
          <a:p>
            <a:pPr lvl="0" algn="ctr">
              <a:lnSpc>
                <a:spcPct val="90000"/>
              </a:lnSpc>
              <a:buClr>
                <a:srgbClr val="00B0F0"/>
              </a:buClr>
              <a:buSzPts val="4400"/>
            </a:pPr>
            <a:r>
              <a:rPr lang="fr-FR" sz="2800" dirty="0">
                <a:solidFill>
                  <a:srgbClr val="00B0F0"/>
                </a:solidFill>
                <a:latin typeface="Calibri"/>
                <a:ea typeface="Calibri"/>
                <a:cs typeface="Calibri"/>
                <a:sym typeface="Calibri"/>
              </a:rPr>
              <a:t>Mardi 30 mai - 16h à 17h30</a:t>
            </a:r>
            <a:br>
              <a:rPr lang="fr-FR" sz="4400" b="0" i="0" u="none" strike="noStrike" cap="none" dirty="0">
                <a:solidFill>
                  <a:schemeClr val="dk1"/>
                </a:solidFill>
                <a:latin typeface="Calibri"/>
                <a:ea typeface="Calibri"/>
                <a:cs typeface="Calibri"/>
                <a:sym typeface="Calibri"/>
              </a:rPr>
            </a:br>
            <a:endParaRPr sz="20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000"/>
              <a:buFont typeface="Arial"/>
              <a:buNone/>
            </a:pPr>
            <a:endParaRPr sz="2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ctr" rtl="0">
              <a:lnSpc>
                <a:spcPct val="90000"/>
              </a:lnSpc>
              <a:spcBef>
                <a:spcPts val="1000"/>
              </a:spcBef>
              <a:spcAft>
                <a:spcPts val="0"/>
              </a:spcAft>
              <a:buClr>
                <a:schemeClr val="dk1"/>
              </a:buClr>
              <a:buSzPts val="3600"/>
              <a:buFont typeface="Arial"/>
              <a:buNone/>
            </a:pPr>
            <a:endParaRPr sz="3600" b="0" i="0" u="none" strike="noStrike" cap="none" dirty="0">
              <a:solidFill>
                <a:srgbClr val="00B0F0"/>
              </a:solidFill>
              <a:latin typeface="Calibri"/>
              <a:ea typeface="Calibri"/>
              <a:cs typeface="Calibri"/>
              <a:sym typeface="Calibri"/>
            </a:endParaRPr>
          </a:p>
        </p:txBody>
      </p:sp>
      <p:pic>
        <p:nvPicPr>
          <p:cNvPr id="91" name="Google Shape;91;p1"/>
          <p:cNvPicPr preferRelativeResize="0"/>
          <p:nvPr/>
        </p:nvPicPr>
        <p:blipFill rotWithShape="1">
          <a:blip r:embed="rId5">
            <a:alphaModFix/>
          </a:blip>
          <a:srcRect/>
          <a:stretch/>
        </p:blipFill>
        <p:spPr>
          <a:xfrm>
            <a:off x="4482876" y="6184508"/>
            <a:ext cx="6096000" cy="386471"/>
          </a:xfrm>
          <a:prstGeom prst="rect">
            <a:avLst/>
          </a:prstGeom>
          <a:noFill/>
          <a:ln>
            <a:noFill/>
          </a:ln>
        </p:spPr>
      </p:pic>
      <p:sp>
        <p:nvSpPr>
          <p:cNvPr id="92" name="Google Shape;92;p1"/>
          <p:cNvSpPr/>
          <p:nvPr/>
        </p:nvSpPr>
        <p:spPr>
          <a:xfrm>
            <a:off x="0" y="0"/>
            <a:ext cx="12192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32333"/>
              </a:buClr>
              <a:buSzPts val="1000"/>
              <a:buFont typeface="Arial"/>
              <a:buNone/>
            </a:pPr>
            <a:r>
              <a:rPr lang="fr-FR" sz="1000" b="0" i="0" u="none" strike="noStrike" cap="none">
                <a:solidFill>
                  <a:srgbClr val="232333"/>
                </a:solidFill>
                <a:latin typeface="Arial"/>
                <a:ea typeface="Arial"/>
                <a:cs typeface="Arial"/>
                <a:sym typeface="Arial"/>
              </a:rPr>
              <a:t>823695</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fr-F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135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Rectangle 1">
            <a:extLst>
              <a:ext uri="{FF2B5EF4-FFF2-40B4-BE49-F238E27FC236}">
                <a16:creationId xmlns:a16="http://schemas.microsoft.com/office/drawing/2014/main" id="{EDD41B08-B34F-4309-B135-ABABA2CB3B48}"/>
              </a:ext>
            </a:extLst>
          </p:cNvPr>
          <p:cNvSpPr/>
          <p:nvPr/>
        </p:nvSpPr>
        <p:spPr>
          <a:xfrm>
            <a:off x="703987" y="1467353"/>
            <a:ext cx="9783413" cy="3477875"/>
          </a:xfrm>
          <a:prstGeom prst="rect">
            <a:avLst/>
          </a:prstGeom>
        </p:spPr>
        <p:txBody>
          <a:bodyPr wrap="square">
            <a:spAutoFit/>
          </a:bodyPr>
          <a:lstStyle/>
          <a:p>
            <a:r>
              <a:rPr lang="fr-FR" sz="2800" b="1" dirty="0">
                <a:solidFill>
                  <a:srgbClr val="00B0F0"/>
                </a:solidFill>
                <a:latin typeface="Ubuntu Light" panose="020B0304030602030204" pitchFamily="34" charset="0"/>
                <a:ea typeface="Calibri" panose="020F0502020204030204" pitchFamily="34" charset="0"/>
                <a:cs typeface="Calibri" panose="020F0502020204030204" pitchFamily="34" charset="0"/>
              </a:rPr>
              <a:t>Suites </a:t>
            </a:r>
          </a:p>
          <a:p>
            <a:endParaRPr lang="fr-FR" sz="1800" b="1" dirty="0">
              <a:solidFill>
                <a:schemeClr val="tx1"/>
              </a:solidFill>
              <a:latin typeface="Ubuntu Light" panose="020B0304030602030204" pitchFamily="34" charset="0"/>
              <a:ea typeface="Calibri" panose="020F0502020204030204" pitchFamily="34" charset="0"/>
              <a:cs typeface="Calibri" panose="020F0502020204030204" pitchFamily="34" charset="0"/>
            </a:endParaRPr>
          </a:p>
          <a:p>
            <a:pPr lvl="1"/>
            <a:r>
              <a:rPr lang="fr-FR" b="1" dirty="0">
                <a:solidFill>
                  <a:schemeClr val="tx1"/>
                </a:solidFill>
                <a:latin typeface="Ubuntu Light" panose="020B0304030602030204" pitchFamily="34" charset="0"/>
                <a:ea typeface="Calibri" panose="020F0502020204030204" pitchFamily="34" charset="0"/>
                <a:cs typeface="Calibri" panose="020F0502020204030204" pitchFamily="34" charset="0"/>
              </a:rPr>
              <a:t>Date </a:t>
            </a:r>
            <a:r>
              <a:rPr lang="fr-FR" b="1" dirty="0">
                <a:latin typeface="Ubuntu Light" panose="020B0304030602030204" pitchFamily="34" charset="0"/>
                <a:ea typeface="Calibri" panose="020F0502020204030204" pitchFamily="34" charset="0"/>
                <a:cs typeface="Calibri" panose="020F0502020204030204" pitchFamily="34" charset="0"/>
              </a:rPr>
              <a:t>du prochain GT Sécheresse </a:t>
            </a:r>
            <a:br>
              <a:rPr lang="fr-FR" b="1" dirty="0">
                <a:latin typeface="Ubuntu Light" panose="020B0304030602030204" pitchFamily="34" charset="0"/>
                <a:ea typeface="Calibri" panose="020F0502020204030204" pitchFamily="34" charset="0"/>
                <a:cs typeface="Calibri" panose="020F0502020204030204" pitchFamily="34" charset="0"/>
              </a:rPr>
            </a:br>
            <a:endParaRPr lang="fr-FR" b="1" dirty="0">
              <a:latin typeface="Ubuntu Light" panose="020B0304030602030204" pitchFamily="34" charset="0"/>
              <a:ea typeface="Calibri" panose="020F0502020204030204" pitchFamily="34" charset="0"/>
              <a:cs typeface="Calibri" panose="020F0502020204030204" pitchFamily="34" charset="0"/>
            </a:endParaRPr>
          </a:p>
          <a:p>
            <a:pPr marL="742950" lvl="1" indent="-285750">
              <a:buFontTx/>
              <a:buChar char="-"/>
            </a:pPr>
            <a:r>
              <a:rPr lang="fr-FR" b="1" dirty="0">
                <a:latin typeface="Ubuntu Light" panose="020B0304030602030204" pitchFamily="34" charset="0"/>
                <a:ea typeface="Calibri" panose="020F0502020204030204" pitchFamily="34" charset="0"/>
                <a:cs typeface="Calibri" panose="020F0502020204030204" pitchFamily="34" charset="0"/>
              </a:rPr>
              <a:t>Atelier de travail en présentiel (23 juin) </a:t>
            </a:r>
          </a:p>
          <a:p>
            <a:pPr marL="742950" lvl="1" indent="-285750">
              <a:buFontTx/>
              <a:buChar char="-"/>
            </a:pPr>
            <a:r>
              <a:rPr lang="fr-FR" b="1" dirty="0">
                <a:latin typeface="Ubuntu Light" panose="020B0304030602030204" pitchFamily="34" charset="0"/>
                <a:ea typeface="Calibri" panose="020F0502020204030204" pitchFamily="34" charset="0"/>
                <a:cs typeface="Calibri" panose="020F0502020204030204" pitchFamily="34" charset="0"/>
              </a:rPr>
              <a:t>Sondage disponibilité présentiel/</a:t>
            </a:r>
            <a:r>
              <a:rPr lang="fr-FR" b="1" dirty="0" err="1">
                <a:latin typeface="Ubuntu Light" panose="020B0304030602030204" pitchFamily="34" charset="0"/>
                <a:ea typeface="Calibri" panose="020F0502020204030204" pitchFamily="34" charset="0"/>
                <a:cs typeface="Calibri" panose="020F0502020204030204" pitchFamily="34" charset="0"/>
              </a:rPr>
              <a:t>visio</a:t>
            </a:r>
            <a:r>
              <a:rPr lang="fr-FR" b="1" dirty="0">
                <a:latin typeface="Ubuntu Light" panose="020B0304030602030204" pitchFamily="34" charset="0"/>
                <a:ea typeface="Calibri" panose="020F0502020204030204" pitchFamily="34" charset="0"/>
                <a:cs typeface="Calibri" panose="020F0502020204030204" pitchFamily="34" charset="0"/>
              </a:rPr>
              <a:t> </a:t>
            </a:r>
            <a:r>
              <a:rPr lang="fr-FR" b="1" dirty="0">
                <a:latin typeface="Ubuntu Light" panose="020B0304030602030204" pitchFamily="34" charset="0"/>
                <a:ea typeface="Calibri" panose="020F0502020204030204" pitchFamily="34" charset="0"/>
                <a:cs typeface="Calibri" panose="020F0502020204030204" pitchFamily="34" charset="0"/>
                <a:hlinkClick r:id="rId3"/>
              </a:rPr>
              <a:t>Lien</a:t>
            </a:r>
            <a:endParaRPr lang="fr-FR" b="1" dirty="0">
              <a:latin typeface="Ubuntu Light" panose="020B0304030602030204" pitchFamily="34" charset="0"/>
              <a:ea typeface="Calibri" panose="020F0502020204030204" pitchFamily="34" charset="0"/>
              <a:cs typeface="Calibri" panose="020F0502020204030204" pitchFamily="34" charset="0"/>
            </a:endParaRPr>
          </a:p>
          <a:p>
            <a:pPr lvl="1"/>
            <a:endParaRPr lang="fr-FR" b="1" dirty="0">
              <a:latin typeface="Ubuntu Light" panose="020B0304030602030204" pitchFamily="34" charset="0"/>
              <a:ea typeface="Calibri" panose="020F0502020204030204" pitchFamily="34" charset="0"/>
              <a:cs typeface="Calibri" panose="020F0502020204030204" pitchFamily="34" charset="0"/>
            </a:endParaRPr>
          </a:p>
          <a:p>
            <a:pPr marL="457200" indent="-457200">
              <a:buFontTx/>
              <a:buChar char="-"/>
            </a:pPr>
            <a:endParaRPr lang="fr-FR" sz="1800" b="1" dirty="0">
              <a:solidFill>
                <a:schemeClr val="tx1"/>
              </a:solidFill>
              <a:latin typeface="Ubuntu Light" panose="020B0304030602030204" pitchFamily="34" charset="0"/>
              <a:ea typeface="Calibri" panose="020F0502020204030204" pitchFamily="34" charset="0"/>
              <a:cs typeface="Calibri" panose="020F0502020204030204" pitchFamily="34" charset="0"/>
            </a:endParaRPr>
          </a:p>
          <a:p>
            <a:pPr marL="457200" indent="-457200">
              <a:buFontTx/>
              <a:buChar char="-"/>
            </a:pPr>
            <a:endParaRPr lang="fr-FR" sz="1800" b="1" dirty="0">
              <a:solidFill>
                <a:schemeClr val="tx1"/>
              </a:solidFill>
              <a:latin typeface="Ubuntu Light" panose="020B0304030602030204" pitchFamily="34" charset="0"/>
              <a:ea typeface="Calibri" panose="020F0502020204030204" pitchFamily="34" charset="0"/>
              <a:cs typeface="Calibri" panose="020F0502020204030204" pitchFamily="34" charset="0"/>
            </a:endParaRPr>
          </a:p>
          <a:p>
            <a:endParaRPr lang="fr-FR" sz="2800" b="1" dirty="0">
              <a:solidFill>
                <a:srgbClr val="00B0F0"/>
              </a:solidFill>
              <a:latin typeface="Ubuntu Light" panose="020B0304030602030204" pitchFamily="34" charset="0"/>
              <a:ea typeface="Calibri" panose="020F0502020204030204" pitchFamily="34" charset="0"/>
              <a:cs typeface="Calibri" panose="020F0502020204030204" pitchFamily="34" charset="0"/>
            </a:endParaRPr>
          </a:p>
          <a:p>
            <a:endParaRPr lang="fr-FR" sz="2000" b="1" dirty="0">
              <a:effectLst/>
              <a:latin typeface="Ubuntu Light" panose="020B03040306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572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a:extLst>
              <a:ext uri="{FF2B5EF4-FFF2-40B4-BE49-F238E27FC236}">
                <a16:creationId xmlns:a16="http://schemas.microsoft.com/office/drawing/2014/main" id="{EDD41B08-B34F-4309-B135-ABABA2CB3B48}"/>
              </a:ext>
            </a:extLst>
          </p:cNvPr>
          <p:cNvSpPr/>
          <p:nvPr/>
        </p:nvSpPr>
        <p:spPr>
          <a:xfrm>
            <a:off x="157017" y="154131"/>
            <a:ext cx="11746149" cy="7848302"/>
          </a:xfrm>
          <a:prstGeom prst="rect">
            <a:avLst/>
          </a:prstGeom>
        </p:spPr>
        <p:txBody>
          <a:bodyPr wrap="square">
            <a:spAutoFit/>
          </a:bodyPr>
          <a:lstStyle/>
          <a:p>
            <a:pPr lvl="0"/>
            <a:r>
              <a:rPr lang="fr-FR" sz="2400" b="1" dirty="0">
                <a:solidFill>
                  <a:srgbClr val="00B0F0"/>
                </a:solidFill>
                <a:latin typeface="Ubuntu Light" panose="020B0304030602030204" pitchFamily="34" charset="0"/>
                <a:ea typeface="Calibri" panose="020F0502020204030204" pitchFamily="34" charset="0"/>
                <a:cs typeface="Calibri" panose="020F0502020204030204" pitchFamily="34" charset="0"/>
              </a:rPr>
              <a:t>Pour rappel : page « actions » des bassins</a:t>
            </a:r>
            <a:r>
              <a:rPr lang="fr-FR" sz="1600" b="1" dirty="0">
                <a:latin typeface="Ubuntu Light" panose="020B0304030602030204" pitchFamily="34" charset="0"/>
                <a:ea typeface="Calibri" panose="020F0502020204030204" pitchFamily="34" charset="0"/>
                <a:cs typeface="Calibri" panose="020F0502020204030204" pitchFamily="34" charset="0"/>
                <a:hlinkClick r:id="rId3"/>
              </a:rPr>
              <a:t> (voir la page)</a:t>
            </a: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285750" lvl="0" indent="-285750">
              <a:buFontTx/>
              <a:buChar char="-"/>
            </a:pPr>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a:p>
            <a:pPr marL="342900" lvl="0" indent="-342900">
              <a:buFontTx/>
              <a:buChar char="-"/>
            </a:pPr>
            <a:endParaRPr lang="fr-FR" sz="2000" b="1" dirty="0">
              <a:latin typeface="Ubuntu Light" panose="020B0304030602030204" pitchFamily="34" charset="0"/>
              <a:ea typeface="Calibri" panose="020F0502020204030204" pitchFamily="34" charset="0"/>
              <a:cs typeface="Calibri" panose="020F0502020204030204" pitchFamily="34" charset="0"/>
            </a:endParaRPr>
          </a:p>
        </p:txBody>
      </p:sp>
      <p:pic>
        <p:nvPicPr>
          <p:cNvPr id="4" name="Image 3"/>
          <p:cNvPicPr>
            <a:picLocks noChangeAspect="1"/>
          </p:cNvPicPr>
          <p:nvPr/>
        </p:nvPicPr>
        <p:blipFill rotWithShape="1">
          <a:blip r:embed="rId4"/>
          <a:srcRect r="68537"/>
          <a:stretch/>
        </p:blipFill>
        <p:spPr>
          <a:xfrm>
            <a:off x="-39971" y="861171"/>
            <a:ext cx="2178878" cy="2076250"/>
          </a:xfrm>
          <a:prstGeom prst="rect">
            <a:avLst/>
          </a:prstGeom>
        </p:spPr>
      </p:pic>
      <p:pic>
        <p:nvPicPr>
          <p:cNvPr id="5" name="Image 4"/>
          <p:cNvPicPr>
            <a:picLocks noChangeAspect="1"/>
          </p:cNvPicPr>
          <p:nvPr/>
        </p:nvPicPr>
        <p:blipFill>
          <a:blip r:embed="rId5"/>
          <a:stretch>
            <a:fillRect/>
          </a:stretch>
        </p:blipFill>
        <p:spPr>
          <a:xfrm>
            <a:off x="297435" y="3031970"/>
            <a:ext cx="5657200" cy="2860998"/>
          </a:xfrm>
          <a:prstGeom prst="rect">
            <a:avLst/>
          </a:prstGeom>
        </p:spPr>
      </p:pic>
      <p:pic>
        <p:nvPicPr>
          <p:cNvPr id="6" name="Image 5"/>
          <p:cNvPicPr>
            <a:picLocks noChangeAspect="1"/>
          </p:cNvPicPr>
          <p:nvPr/>
        </p:nvPicPr>
        <p:blipFill rotWithShape="1">
          <a:blip r:embed="rId4"/>
          <a:srcRect l="43537"/>
          <a:stretch/>
        </p:blipFill>
        <p:spPr>
          <a:xfrm>
            <a:off x="2044489" y="861171"/>
            <a:ext cx="3910146" cy="2076250"/>
          </a:xfrm>
          <a:prstGeom prst="rect">
            <a:avLst/>
          </a:prstGeom>
        </p:spPr>
      </p:pic>
      <p:pic>
        <p:nvPicPr>
          <p:cNvPr id="7" name="Image 6"/>
          <p:cNvPicPr>
            <a:picLocks noChangeAspect="1"/>
          </p:cNvPicPr>
          <p:nvPr/>
        </p:nvPicPr>
        <p:blipFill rotWithShape="1">
          <a:blip r:embed="rId6"/>
          <a:srcRect b="52087"/>
          <a:stretch/>
        </p:blipFill>
        <p:spPr>
          <a:xfrm>
            <a:off x="6526548" y="1979183"/>
            <a:ext cx="5119253" cy="1551718"/>
          </a:xfrm>
          <a:prstGeom prst="rect">
            <a:avLst/>
          </a:prstGeom>
        </p:spPr>
      </p:pic>
      <p:pic>
        <p:nvPicPr>
          <p:cNvPr id="10" name="Image 9"/>
          <p:cNvPicPr>
            <a:picLocks noChangeAspect="1"/>
          </p:cNvPicPr>
          <p:nvPr/>
        </p:nvPicPr>
        <p:blipFill rotWithShape="1">
          <a:blip r:embed="rId7"/>
          <a:srcRect t="25985"/>
          <a:stretch/>
        </p:blipFill>
        <p:spPr>
          <a:xfrm>
            <a:off x="6545686" y="3531589"/>
            <a:ext cx="4766428" cy="2235077"/>
          </a:xfrm>
          <a:prstGeom prst="rect">
            <a:avLst/>
          </a:prstGeom>
        </p:spPr>
      </p:pic>
      <p:sp>
        <p:nvSpPr>
          <p:cNvPr id="11" name="ZoneTexte 10"/>
          <p:cNvSpPr txBox="1"/>
          <p:nvPr/>
        </p:nvSpPr>
        <p:spPr>
          <a:xfrm>
            <a:off x="6930517" y="778510"/>
            <a:ext cx="5076756" cy="923330"/>
          </a:xfrm>
          <a:prstGeom prst="rect">
            <a:avLst/>
          </a:prstGeom>
          <a:noFill/>
        </p:spPr>
        <p:txBody>
          <a:bodyPr wrap="square" rtlCol="0">
            <a:spAutoFit/>
          </a:bodyPr>
          <a:lstStyle/>
          <a:p>
            <a:endParaRPr lang="fr-FR" dirty="0"/>
          </a:p>
          <a:p>
            <a:r>
              <a:rPr lang="fr-FR" dirty="0"/>
              <a:t>- Exemples d’actions recensées par structures </a:t>
            </a:r>
          </a:p>
          <a:p>
            <a:r>
              <a:rPr lang="fr-FR" dirty="0"/>
              <a:t>- Liste non exhaustive et à compléter</a:t>
            </a:r>
          </a:p>
        </p:txBody>
      </p:sp>
      <p:sp>
        <p:nvSpPr>
          <p:cNvPr id="12" name="ZoneTexte 11"/>
          <p:cNvSpPr txBox="1"/>
          <p:nvPr/>
        </p:nvSpPr>
        <p:spPr>
          <a:xfrm>
            <a:off x="6983209" y="5429844"/>
            <a:ext cx="5116945" cy="1323439"/>
          </a:xfrm>
          <a:prstGeom prst="rect">
            <a:avLst/>
          </a:prstGeom>
          <a:noFill/>
        </p:spPr>
        <p:txBody>
          <a:bodyPr wrap="square" rtlCol="0">
            <a:spAutoFit/>
          </a:bodyPr>
          <a:lstStyle/>
          <a:p>
            <a:r>
              <a:rPr lang="fr-FR" sz="4400" dirty="0"/>
              <a:t>….</a:t>
            </a:r>
          </a:p>
          <a:p>
            <a:r>
              <a:rPr lang="fr-FR" dirty="0"/>
              <a:t>Merci de nous signaler vos actions et ressources pour alimenter cette page</a:t>
            </a:r>
          </a:p>
        </p:txBody>
      </p:sp>
    </p:spTree>
    <p:extLst>
      <p:ext uri="{BB962C8B-B14F-4D97-AF65-F5344CB8AC3E}">
        <p14:creationId xmlns:p14="http://schemas.microsoft.com/office/powerpoint/2010/main" val="69304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Présents/Inscrits </a:t>
            </a:r>
            <a:endParaRPr lang="fr-FR" dirty="0">
              <a:solidFill>
                <a:srgbClr val="FF0000"/>
              </a:solidFill>
            </a:endParaRPr>
          </a:p>
        </p:txBody>
      </p:sp>
      <p:sp>
        <p:nvSpPr>
          <p:cNvPr id="4" name="Rectangle 3"/>
          <p:cNvSpPr/>
          <p:nvPr/>
        </p:nvSpPr>
        <p:spPr>
          <a:xfrm>
            <a:off x="918882" y="2230494"/>
            <a:ext cx="6096000" cy="646331"/>
          </a:xfrm>
          <a:prstGeom prst="rect">
            <a:avLst/>
          </a:prstGeom>
        </p:spPr>
        <p:txBody>
          <a:bodyPr>
            <a:spAutoFit/>
          </a:bodyPr>
          <a:lstStyle/>
          <a:p>
            <a:endParaRPr lang="fr-FR" dirty="0"/>
          </a:p>
          <a:p>
            <a:endParaRPr lang="fr-FR" dirty="0"/>
          </a:p>
        </p:txBody>
      </p:sp>
      <p:sp>
        <p:nvSpPr>
          <p:cNvPr id="3" name="ZoneTexte 2">
            <a:extLst>
              <a:ext uri="{FF2B5EF4-FFF2-40B4-BE49-F238E27FC236}">
                <a16:creationId xmlns:a16="http://schemas.microsoft.com/office/drawing/2014/main" id="{41A6172E-1601-469F-B202-B682610DAD9B}"/>
              </a:ext>
            </a:extLst>
          </p:cNvPr>
          <p:cNvSpPr txBox="1"/>
          <p:nvPr/>
        </p:nvSpPr>
        <p:spPr>
          <a:xfrm>
            <a:off x="999066" y="1611107"/>
            <a:ext cx="5096934" cy="3139321"/>
          </a:xfrm>
          <a:prstGeom prst="rect">
            <a:avLst/>
          </a:prstGeom>
          <a:noFill/>
        </p:spPr>
        <p:txBody>
          <a:bodyPr wrap="square" rtlCol="0">
            <a:spAutoFit/>
          </a:bodyPr>
          <a:lstStyle/>
          <a:p>
            <a:pPr marL="285750" lvl="0" indent="-285750">
              <a:buFont typeface="Arial" panose="020B0604020202020204" pitchFamily="34" charset="0"/>
              <a:buChar char="•"/>
            </a:pPr>
            <a:r>
              <a:rPr lang="fr-FR" dirty="0">
                <a:latin typeface="Ubuntu" panose="020B0504030602030204" pitchFamily="34" charset="0"/>
              </a:rPr>
              <a:t>EP Loire</a:t>
            </a:r>
          </a:p>
          <a:p>
            <a:pPr marL="285750" lvl="0" indent="-285750">
              <a:buFont typeface="Arial" panose="020B0604020202020204" pitchFamily="34" charset="0"/>
              <a:buChar char="•"/>
            </a:pPr>
            <a:r>
              <a:rPr lang="fr-FR" dirty="0">
                <a:latin typeface="Ubuntu" panose="020B0504030602030204" pitchFamily="34" charset="0"/>
              </a:rPr>
              <a:t>EPTB Eaux et Vilaine</a:t>
            </a:r>
          </a:p>
          <a:p>
            <a:pPr marL="285750" lvl="0" indent="-285750">
              <a:buFont typeface="Arial" panose="020B0604020202020204" pitchFamily="34" charset="0"/>
              <a:buChar char="•"/>
            </a:pPr>
            <a:r>
              <a:rPr lang="fr-FR" dirty="0">
                <a:latin typeface="Ubuntu" panose="020B0504030602030204" pitchFamily="34" charset="0"/>
              </a:rPr>
              <a:t>SIARJA</a:t>
            </a:r>
          </a:p>
          <a:p>
            <a:pPr marL="285750" lvl="0" indent="-285750">
              <a:buFont typeface="Arial" panose="020B0604020202020204" pitchFamily="34" charset="0"/>
              <a:buChar char="•"/>
            </a:pPr>
            <a:r>
              <a:rPr lang="fr-FR" dirty="0">
                <a:latin typeface="Ubuntu" panose="020B0504030602030204" pitchFamily="34" charset="0"/>
              </a:rPr>
              <a:t>EPTB Charente</a:t>
            </a:r>
          </a:p>
          <a:p>
            <a:pPr marL="285750" lvl="0" indent="-285750">
              <a:buFont typeface="Arial" panose="020B0604020202020204" pitchFamily="34" charset="0"/>
              <a:buChar char="•"/>
            </a:pPr>
            <a:r>
              <a:rPr lang="fr-FR" dirty="0">
                <a:latin typeface="Ubuntu" panose="020B0504030602030204" pitchFamily="34" charset="0"/>
              </a:rPr>
              <a:t>EPTB Saône et Doubs</a:t>
            </a:r>
          </a:p>
          <a:p>
            <a:pPr marL="285750" lvl="0" indent="-285750">
              <a:buFont typeface="Arial" panose="020B0604020202020204" pitchFamily="34" charset="0"/>
              <a:buChar char="•"/>
            </a:pPr>
            <a:r>
              <a:rPr lang="fr-FR" dirty="0">
                <a:latin typeface="Ubuntu" panose="020B0504030602030204" pitchFamily="34" charset="0"/>
              </a:rPr>
              <a:t>Syndicat de bassin de l’Elorn</a:t>
            </a:r>
          </a:p>
          <a:p>
            <a:pPr marL="285750" lvl="0" indent="-285750">
              <a:buFont typeface="Arial" panose="020B0604020202020204" pitchFamily="34" charset="0"/>
              <a:buChar char="•"/>
            </a:pPr>
            <a:r>
              <a:rPr lang="fr-FR" dirty="0">
                <a:latin typeface="Ubuntu" panose="020B0504030602030204" pitchFamily="34" charset="0"/>
              </a:rPr>
              <a:t>Syndicat Mixte Moselle Aval</a:t>
            </a:r>
          </a:p>
          <a:p>
            <a:pPr marL="285750" lvl="0" indent="-285750">
              <a:buFont typeface="Arial" panose="020B0604020202020204" pitchFamily="34" charset="0"/>
              <a:buChar char="•"/>
            </a:pPr>
            <a:r>
              <a:rPr lang="fr-FR" dirty="0">
                <a:latin typeface="Ubuntu" panose="020B0504030602030204" pitchFamily="34" charset="0"/>
              </a:rPr>
              <a:t>EPTB </a:t>
            </a:r>
            <a:r>
              <a:rPr lang="fr-FR" dirty="0" err="1">
                <a:latin typeface="Ubuntu" panose="020B0504030602030204" pitchFamily="34" charset="0"/>
              </a:rPr>
              <a:t>Vistre-Vistrenque</a:t>
            </a:r>
            <a:endParaRPr lang="fr-FR" dirty="0">
              <a:latin typeface="Ubuntu" panose="020B0504030602030204" pitchFamily="34" charset="0"/>
            </a:endParaRPr>
          </a:p>
          <a:p>
            <a:pPr marL="285750" lvl="0" indent="-285750">
              <a:buFont typeface="Arial" panose="020B0604020202020204" pitchFamily="34" charset="0"/>
              <a:buChar char="•"/>
            </a:pPr>
            <a:r>
              <a:rPr lang="fr-FR" dirty="0">
                <a:latin typeface="Ubuntu" panose="020B0504030602030204" pitchFamily="34" charset="0"/>
              </a:rPr>
              <a:t>SMAVD</a:t>
            </a:r>
          </a:p>
          <a:p>
            <a:pPr marL="285750" lvl="0" indent="-285750">
              <a:buFont typeface="Arial" panose="020B0604020202020204" pitchFamily="34" charset="0"/>
              <a:buChar char="•"/>
            </a:pPr>
            <a:r>
              <a:rPr lang="fr-FR" dirty="0">
                <a:latin typeface="Ubuntu" panose="020B0504030602030204" pitchFamily="34" charset="0"/>
              </a:rPr>
              <a:t>EPTB Lot</a:t>
            </a:r>
          </a:p>
          <a:p>
            <a:pPr marL="285750" lvl="0" indent="-285750">
              <a:buFont typeface="Arial" panose="020B0604020202020204" pitchFamily="34" charset="0"/>
              <a:buChar char="•"/>
            </a:pPr>
            <a:r>
              <a:rPr lang="fr-FR" dirty="0">
                <a:latin typeface="Ubuntu" panose="020B0504030602030204" pitchFamily="34" charset="0"/>
              </a:rPr>
              <a:t>EPTB Meurthe-</a:t>
            </a:r>
            <a:r>
              <a:rPr lang="fr-FR" dirty="0" err="1">
                <a:latin typeface="Ubuntu" panose="020B0504030602030204" pitchFamily="34" charset="0"/>
              </a:rPr>
              <a:t>Madon</a:t>
            </a:r>
            <a:endParaRPr lang="fr-FR" dirty="0">
              <a:latin typeface="Ubuntu" panose="020B0504030602030204" pitchFamily="34" charset="0"/>
            </a:endParaRPr>
          </a:p>
        </p:txBody>
      </p:sp>
    </p:spTree>
    <p:extLst>
      <p:ext uri="{BB962C8B-B14F-4D97-AF65-F5344CB8AC3E}">
        <p14:creationId xmlns:p14="http://schemas.microsoft.com/office/powerpoint/2010/main" val="177758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a:extLst>
              <a:ext uri="{FF2B5EF4-FFF2-40B4-BE49-F238E27FC236}">
                <a16:creationId xmlns:a16="http://schemas.microsoft.com/office/drawing/2014/main" id="{EDD41B08-B34F-4309-B135-ABABA2CB3B48}"/>
              </a:ext>
            </a:extLst>
          </p:cNvPr>
          <p:cNvSpPr/>
          <p:nvPr/>
        </p:nvSpPr>
        <p:spPr>
          <a:xfrm>
            <a:off x="244567" y="98013"/>
            <a:ext cx="12034982" cy="1915909"/>
          </a:xfrm>
          <a:prstGeom prst="rect">
            <a:avLst/>
          </a:prstGeom>
        </p:spPr>
        <p:txBody>
          <a:bodyPr wrap="square">
            <a:spAutoFit/>
          </a:bodyPr>
          <a:lstStyle/>
          <a:p>
            <a:r>
              <a:rPr lang="fr-FR" sz="2800" b="1" dirty="0">
                <a:solidFill>
                  <a:srgbClr val="00B0F0"/>
                </a:solidFill>
                <a:latin typeface="Ubuntu Light" panose="020B0304030602030204" pitchFamily="34" charset="0"/>
                <a:ea typeface="Calibri" panose="020F0502020204030204" pitchFamily="34" charset="0"/>
                <a:cs typeface="Calibri" panose="020F0502020204030204" pitchFamily="34" charset="0"/>
              </a:rPr>
              <a:t>Objectifs :</a:t>
            </a:r>
          </a:p>
          <a:p>
            <a:endParaRPr lang="fr-FR" sz="1050" b="1" dirty="0">
              <a:solidFill>
                <a:srgbClr val="00B0F0"/>
              </a:solidFill>
              <a:latin typeface="Ubuntu Light" panose="020B0304030602030204" pitchFamily="34" charset="0"/>
              <a:ea typeface="Calibri" panose="020F0502020204030204" pitchFamily="34" charset="0"/>
              <a:cs typeface="Calibri" panose="020F0502020204030204" pitchFamily="34" charset="0"/>
            </a:endParaRPr>
          </a:p>
          <a:p>
            <a:pPr marL="457200" indent="-457200">
              <a:buFontTx/>
              <a:buChar char="-"/>
            </a:pPr>
            <a:r>
              <a:rPr lang="fr-FR" sz="2000" dirty="0">
                <a:latin typeface="Ubuntu" panose="020B0504030602030204" pitchFamily="34" charset="0"/>
                <a:ea typeface="Calibri" panose="020F0502020204030204" pitchFamily="34" charset="0"/>
                <a:cs typeface="Calibri" panose="020F0502020204030204" pitchFamily="34" charset="0"/>
              </a:rPr>
              <a:t>Partager régulièrement au sein du réseau sur la gouvernance, les actions, le financement </a:t>
            </a:r>
          </a:p>
          <a:p>
            <a:pPr marL="457200" indent="-457200">
              <a:buFontTx/>
              <a:buChar char="-"/>
            </a:pPr>
            <a:r>
              <a:rPr lang="fr-FR" sz="2000" dirty="0">
                <a:latin typeface="Ubuntu" panose="020B0504030602030204" pitchFamily="34" charset="0"/>
                <a:ea typeface="Calibri" panose="020F0502020204030204" pitchFamily="34" charset="0"/>
                <a:cs typeface="Calibri" panose="020F0502020204030204" pitchFamily="34" charset="0"/>
              </a:rPr>
              <a:t>Travailler aux messages, à la valorisation au plan national des actions des bassins </a:t>
            </a:r>
          </a:p>
          <a:p>
            <a:pPr marL="457200" indent="-457200">
              <a:buFontTx/>
              <a:buChar char="-"/>
            </a:pPr>
            <a:endPar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endParaRPr>
          </a:p>
          <a:p>
            <a:pPr lvl="0"/>
            <a:endParaRPr lang="fr-FR" sz="2000" b="1" dirty="0">
              <a:effectLst/>
              <a:latin typeface="Ubuntu Light" panose="020B0304030602030204" pitchFamily="34" charset="0"/>
              <a:ea typeface="Calibri" panose="020F0502020204030204" pitchFamily="34" charset="0"/>
              <a:cs typeface="Calibri" panose="020F0502020204030204" pitchFamily="34" charset="0"/>
            </a:endParaRPr>
          </a:p>
        </p:txBody>
      </p:sp>
      <p:sp>
        <p:nvSpPr>
          <p:cNvPr id="5" name="Rectangle 4"/>
          <p:cNvSpPr/>
          <p:nvPr/>
        </p:nvSpPr>
        <p:spPr>
          <a:xfrm>
            <a:off x="244567" y="1358324"/>
            <a:ext cx="864339" cy="523220"/>
          </a:xfrm>
          <a:prstGeom prst="rect">
            <a:avLst/>
          </a:prstGeom>
        </p:spPr>
        <p:txBody>
          <a:bodyPr wrap="none">
            <a:spAutoFit/>
          </a:bodyPr>
          <a:lstStyle/>
          <a:p>
            <a:r>
              <a:rPr lang="fr-FR" sz="2800" b="1" dirty="0" err="1">
                <a:solidFill>
                  <a:srgbClr val="00B0F0"/>
                </a:solidFill>
                <a:latin typeface="Ubuntu Light" panose="020B0304030602030204" pitchFamily="34" charset="0"/>
                <a:ea typeface="Calibri" panose="020F0502020204030204" pitchFamily="34" charset="0"/>
                <a:cs typeface="Calibri" panose="020F0502020204030204" pitchFamily="34" charset="0"/>
              </a:rPr>
              <a:t>OdJ</a:t>
            </a:r>
            <a:endParaRPr lang="fr-FR" sz="20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75307" y="1881544"/>
            <a:ext cx="12497766" cy="4247317"/>
          </a:xfrm>
          <a:prstGeom prst="rect">
            <a:avLst/>
          </a:prstGeom>
        </p:spPr>
        <p:txBody>
          <a:bodyPr wrap="square">
            <a:spAutoFit/>
          </a:bodyPr>
          <a:lstStyle/>
          <a:p>
            <a:pPr marL="342900" lvl="0" indent="-342900">
              <a:spcAft>
                <a:spcPts val="0"/>
              </a:spcAft>
              <a:buFont typeface="Wingdings" panose="05000000000000000000" pitchFamily="2" charset="2"/>
              <a:buChar char=""/>
              <a:tabLst>
                <a:tab pos="457200" algn="l"/>
              </a:tabLst>
            </a:pPr>
            <a:r>
              <a:rPr lang="fr-FR" sz="2000" b="1" dirty="0">
                <a:solidFill>
                  <a:srgbClr val="1F497D"/>
                </a:solidFill>
                <a:latin typeface="Ubuntu Light" panose="020B0304030602030204" pitchFamily="34" charset="0"/>
                <a:ea typeface="Times New Roman" panose="02020603050405020304" pitchFamily="18" charset="0"/>
              </a:rPr>
              <a:t>Retour sur GT n°3</a:t>
            </a:r>
            <a:endParaRPr lang="fr-FR" sz="2000" b="1"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2000" b="1" dirty="0">
                <a:solidFill>
                  <a:srgbClr val="1F497D"/>
                </a:solidFill>
                <a:latin typeface="Ubuntu Light" panose="020B0304030602030204" pitchFamily="34" charset="0"/>
                <a:ea typeface="Times New Roman" panose="02020603050405020304" pitchFamily="18" charset="0"/>
              </a:rPr>
              <a:t>Consultations en cours /sollicitations du réseau </a:t>
            </a:r>
            <a:endParaRPr lang="fr-FR" sz="2000" b="1"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2000" b="1" dirty="0">
                <a:solidFill>
                  <a:srgbClr val="1F497D"/>
                </a:solidFill>
                <a:latin typeface="Ubuntu Light" panose="020B0304030602030204" pitchFamily="34" charset="0"/>
                <a:ea typeface="Times New Roman" panose="02020603050405020304" pitchFamily="18" charset="0"/>
              </a:rPr>
              <a:t>Actualités nationales</a:t>
            </a:r>
            <a:endParaRPr lang="fr-FR" sz="2000" b="1" dirty="0">
              <a:solidFill>
                <a:srgbClr val="1F497D"/>
              </a:solidFill>
              <a:latin typeface="Calibri" panose="020F0502020204030204" pitchFamily="34" charset="0"/>
              <a:ea typeface="Calibri" panose="020F0502020204030204" pitchFamily="34" charset="0"/>
            </a:endParaRPr>
          </a:p>
          <a:p>
            <a:pPr marL="742950" lvl="1" indent="-285750">
              <a:spcAft>
                <a:spcPts val="0"/>
              </a:spcAft>
              <a:buFont typeface="Wingdings" panose="05000000000000000000" pitchFamily="2" charset="2"/>
              <a:buChar char=""/>
              <a:tabLst>
                <a:tab pos="914400" algn="l"/>
              </a:tabLst>
            </a:pPr>
            <a:r>
              <a:rPr lang="fr-FR" dirty="0">
                <a:solidFill>
                  <a:srgbClr val="1F497D"/>
                </a:solidFill>
                <a:latin typeface="Ubuntu Light" panose="020B0304030602030204" pitchFamily="34" charset="0"/>
                <a:ea typeface="Times New Roman" panose="02020603050405020304" pitchFamily="18" charset="0"/>
              </a:rPr>
              <a:t>Retour sur le CASH du 17 mai</a:t>
            </a:r>
            <a:endParaRPr lang="fr-FR" sz="1600" dirty="0">
              <a:solidFill>
                <a:srgbClr val="1F497D"/>
              </a:solidFill>
              <a:latin typeface="Calibri" panose="020F0502020204030204" pitchFamily="34" charset="0"/>
              <a:ea typeface="Calibri" panose="020F0502020204030204" pitchFamily="34" charset="0"/>
            </a:endParaRPr>
          </a:p>
          <a:p>
            <a:pPr marL="742950" lvl="1" indent="-285750">
              <a:spcAft>
                <a:spcPts val="0"/>
              </a:spcAft>
              <a:buFont typeface="Wingdings" panose="05000000000000000000" pitchFamily="2" charset="2"/>
              <a:buChar char=""/>
              <a:tabLst>
                <a:tab pos="914400" algn="l"/>
              </a:tabLst>
            </a:pPr>
            <a:r>
              <a:rPr lang="fr-FR" dirty="0">
                <a:solidFill>
                  <a:srgbClr val="1F497D"/>
                </a:solidFill>
                <a:latin typeface="Ubuntu Light" panose="020B0304030602030204" pitchFamily="34" charset="0"/>
                <a:ea typeface="Times New Roman" panose="02020603050405020304" pitchFamily="18" charset="0"/>
              </a:rPr>
              <a:t>Guide sécheresse</a:t>
            </a:r>
            <a:endParaRPr lang="fr-FR" sz="1600"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2000" b="1" dirty="0">
                <a:solidFill>
                  <a:srgbClr val="1F497D"/>
                </a:solidFill>
                <a:latin typeface="Ubuntu Light" panose="020B0304030602030204" pitchFamily="34" charset="0"/>
                <a:ea typeface="Times New Roman" panose="02020603050405020304" pitchFamily="18" charset="0"/>
              </a:rPr>
              <a:t>Présentation du guide sécheresse par la DEB (à confirmer)</a:t>
            </a:r>
            <a:endParaRPr lang="fr-FR" sz="2000" b="1"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2000" b="1" dirty="0">
                <a:solidFill>
                  <a:srgbClr val="1F497D"/>
                </a:solidFill>
                <a:latin typeface="Ubuntu Light" panose="020B0304030602030204" pitchFamily="34" charset="0"/>
                <a:ea typeface="Times New Roman" panose="02020603050405020304" pitchFamily="18" charset="0"/>
              </a:rPr>
              <a:t>Présentation de l’EPTB Saône et Doubs sur le rôle de coordination d’un EPTB</a:t>
            </a:r>
            <a:endParaRPr lang="fr-FR" sz="2000" b="1"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2000" b="1" dirty="0">
                <a:solidFill>
                  <a:srgbClr val="1F497D"/>
                </a:solidFill>
                <a:latin typeface="Ubuntu Light" panose="020B0304030602030204" pitchFamily="34" charset="0"/>
                <a:ea typeface="Times New Roman" panose="02020603050405020304" pitchFamily="18" charset="0"/>
              </a:rPr>
              <a:t>Tour de table des situations/problématiques selon les besoins</a:t>
            </a:r>
            <a:endParaRPr lang="fr-FR" sz="2000" b="1"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2000" b="1" dirty="0">
                <a:solidFill>
                  <a:srgbClr val="1F497D"/>
                </a:solidFill>
                <a:latin typeface="Ubuntu Light" panose="020B0304030602030204" pitchFamily="34" charset="0"/>
                <a:ea typeface="Times New Roman" panose="02020603050405020304" pitchFamily="18" charset="0"/>
              </a:rPr>
              <a:t>Echange autour du partage de </a:t>
            </a:r>
            <a:r>
              <a:rPr lang="fr-FR" sz="2000" b="1" dirty="0" err="1">
                <a:solidFill>
                  <a:srgbClr val="1F497D"/>
                </a:solidFill>
                <a:latin typeface="Ubuntu Light" panose="020B0304030602030204" pitchFamily="34" charset="0"/>
                <a:ea typeface="Times New Roman" panose="02020603050405020304" pitchFamily="18" charset="0"/>
              </a:rPr>
              <a:t>REx</a:t>
            </a:r>
            <a:r>
              <a:rPr lang="fr-FR" sz="2000" b="1" dirty="0">
                <a:solidFill>
                  <a:srgbClr val="1F497D"/>
                </a:solidFill>
                <a:latin typeface="Ubuntu Light" panose="020B0304030602030204" pitchFamily="34" charset="0"/>
                <a:ea typeface="Times New Roman" panose="02020603050405020304" pitchFamily="18" charset="0"/>
              </a:rPr>
              <a:t> /solutions de gestion</a:t>
            </a:r>
            <a:endParaRPr lang="fr-FR" sz="2000" b="1" dirty="0">
              <a:solidFill>
                <a:srgbClr val="1F497D"/>
              </a:solidFill>
              <a:latin typeface="Calibri" panose="020F0502020204030204" pitchFamily="34" charset="0"/>
              <a:ea typeface="Calibri" panose="020F0502020204030204" pitchFamily="34" charset="0"/>
            </a:endParaRPr>
          </a:p>
          <a:p>
            <a:pPr marL="742950" lvl="1" indent="-285750">
              <a:spcAft>
                <a:spcPts val="0"/>
              </a:spcAft>
              <a:buFont typeface="Wingdings" panose="05000000000000000000" pitchFamily="2" charset="2"/>
              <a:buChar char=""/>
              <a:tabLst>
                <a:tab pos="914400" algn="l"/>
              </a:tabLst>
            </a:pPr>
            <a:r>
              <a:rPr lang="fr-FR" dirty="0">
                <a:solidFill>
                  <a:srgbClr val="1F497D"/>
                </a:solidFill>
                <a:latin typeface="Ubuntu Light" panose="020B0304030602030204" pitchFamily="34" charset="0"/>
                <a:ea typeface="Times New Roman" panose="02020603050405020304" pitchFamily="18" charset="0"/>
              </a:rPr>
              <a:t>Présentation du travail sur les fiches d’identité</a:t>
            </a:r>
            <a:endParaRPr lang="fr-FR" sz="1600" dirty="0">
              <a:solidFill>
                <a:srgbClr val="1F497D"/>
              </a:solidFill>
              <a:latin typeface="Calibri" panose="020F0502020204030204" pitchFamily="34" charset="0"/>
              <a:ea typeface="Calibri" panose="020F0502020204030204" pitchFamily="34" charset="0"/>
            </a:endParaRPr>
          </a:p>
          <a:p>
            <a:pPr marL="742950" lvl="1" indent="-285750">
              <a:spcAft>
                <a:spcPts val="0"/>
              </a:spcAft>
              <a:buFont typeface="Wingdings" panose="05000000000000000000" pitchFamily="2" charset="2"/>
              <a:buChar char=""/>
              <a:tabLst>
                <a:tab pos="914400" algn="l"/>
              </a:tabLst>
            </a:pPr>
            <a:r>
              <a:rPr lang="fr-FR" dirty="0">
                <a:solidFill>
                  <a:srgbClr val="1F497D"/>
                </a:solidFill>
                <a:latin typeface="Ubuntu Light" panose="020B0304030602030204" pitchFamily="34" charset="0"/>
                <a:ea typeface="Times New Roman" panose="02020603050405020304" pitchFamily="18" charset="0"/>
              </a:rPr>
              <a:t>Retours/commentaires</a:t>
            </a:r>
            <a:endParaRPr lang="fr-FR" sz="1600"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2000" b="1" dirty="0">
                <a:solidFill>
                  <a:srgbClr val="1F497D"/>
                </a:solidFill>
                <a:latin typeface="Ubuntu Light" panose="020B0304030602030204" pitchFamily="34" charset="0"/>
                <a:ea typeface="Times New Roman" panose="02020603050405020304" pitchFamily="18" charset="0"/>
              </a:rPr>
              <a:t>Agenda</a:t>
            </a:r>
            <a:endParaRPr lang="fr-FR" sz="2000" b="1" dirty="0">
              <a:solidFill>
                <a:srgbClr val="1F497D"/>
              </a:solidFill>
              <a:latin typeface="Calibri" panose="020F0502020204030204" pitchFamily="34" charset="0"/>
              <a:ea typeface="Calibri" panose="020F0502020204030204" pitchFamily="34" charset="0"/>
            </a:endParaRPr>
          </a:p>
          <a:p>
            <a:pPr lvl="1">
              <a:lnSpc>
                <a:spcPct val="150000"/>
              </a:lnSpc>
            </a:pPr>
            <a:endParaRPr lang="fr-FR" sz="1600" dirty="0">
              <a:latin typeface="Ubuntu" panose="020B0504030602030204" pitchFamily="34" charset="0"/>
            </a:endParaRPr>
          </a:p>
          <a:p>
            <a:pPr marL="342900" indent="-342900">
              <a:buFont typeface="Wingdings" panose="05000000000000000000" pitchFamily="2" charset="2"/>
              <a:buChar char="§"/>
            </a:pPr>
            <a:endParaRPr lang="fr-FR" sz="1600" b="1" dirty="0">
              <a:latin typeface="Ubuntu" panose="020B0504030602030204" pitchFamily="34" charset="0"/>
              <a:sym typeface="Wingdings" panose="05000000000000000000" pitchFamily="2" charset="2"/>
            </a:endParaRPr>
          </a:p>
        </p:txBody>
      </p:sp>
    </p:spTree>
    <p:extLst>
      <p:ext uri="{BB962C8B-B14F-4D97-AF65-F5344CB8AC3E}">
        <p14:creationId xmlns:p14="http://schemas.microsoft.com/office/powerpoint/2010/main" val="116235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a:extLst>
              <a:ext uri="{FF2B5EF4-FFF2-40B4-BE49-F238E27FC236}">
                <a16:creationId xmlns:a16="http://schemas.microsoft.com/office/drawing/2014/main" id="{EDD41B08-B34F-4309-B135-ABABA2CB3B48}"/>
              </a:ext>
            </a:extLst>
          </p:cNvPr>
          <p:cNvSpPr/>
          <p:nvPr/>
        </p:nvSpPr>
        <p:spPr>
          <a:xfrm>
            <a:off x="136187" y="209930"/>
            <a:ext cx="11746149" cy="1000274"/>
          </a:xfrm>
          <a:prstGeom prst="rect">
            <a:avLst/>
          </a:prstGeom>
        </p:spPr>
        <p:txBody>
          <a:bodyPr wrap="square">
            <a:spAutoFit/>
          </a:bodyPr>
          <a:lstStyle/>
          <a:p>
            <a:r>
              <a:rPr lang="fr-FR" sz="2800" b="1" dirty="0">
                <a:solidFill>
                  <a:srgbClr val="00B0F0"/>
                </a:solidFill>
                <a:latin typeface="Ubuntu Light" panose="020B0304030602030204" pitchFamily="34" charset="0"/>
                <a:ea typeface="Calibri" panose="020F0502020204030204" pitchFamily="34" charset="0"/>
                <a:cs typeface="Calibri" panose="020F0502020204030204" pitchFamily="34" charset="0"/>
              </a:rPr>
              <a:t>Bilan GT Sécheresse n°3 du 9 mai</a:t>
            </a:r>
          </a:p>
          <a:p>
            <a:endParaRPr lang="fr-FR" sz="1100" b="1" dirty="0">
              <a:solidFill>
                <a:srgbClr val="00B0F0"/>
              </a:solidFill>
              <a:latin typeface="Ubuntu Light" panose="020B0304030602030204" pitchFamily="34" charset="0"/>
              <a:ea typeface="Calibri" panose="020F0502020204030204" pitchFamily="34" charset="0"/>
              <a:cs typeface="Calibri" panose="020F0502020204030204" pitchFamily="34" charset="0"/>
            </a:endParaRPr>
          </a:p>
          <a:p>
            <a:pPr marL="342900" lvl="0" indent="-342900">
              <a:buFontTx/>
              <a:buChar char="-"/>
            </a:pPr>
            <a:endParaRPr lang="fr-FR" sz="2000" b="1" dirty="0">
              <a:latin typeface="Ubuntu Light" panose="020B0304030602030204" pitchFamily="34" charset="0"/>
              <a:ea typeface="Calibri" panose="020F0502020204030204" pitchFamily="34" charset="0"/>
              <a:cs typeface="Calibri" panose="020F0502020204030204" pitchFamily="34" charset="0"/>
            </a:endParaRPr>
          </a:p>
        </p:txBody>
      </p:sp>
      <p:sp>
        <p:nvSpPr>
          <p:cNvPr id="3" name="Rectangle 2"/>
          <p:cNvSpPr/>
          <p:nvPr/>
        </p:nvSpPr>
        <p:spPr>
          <a:xfrm>
            <a:off x="10291864" y="1299478"/>
            <a:ext cx="1915251" cy="35603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400" b="1" dirty="0">
                <a:solidFill>
                  <a:schemeClr val="bg1"/>
                </a:solidFill>
                <a:latin typeface="Ubuntu" panose="020B0504030602030204" pitchFamily="34" charset="0"/>
              </a:rPr>
              <a:t>11 </a:t>
            </a:r>
            <a:r>
              <a:rPr lang="fr-FR" sz="1400" b="1" dirty="0">
                <a:latin typeface="Ubuntu" panose="020B0504030602030204" pitchFamily="34" charset="0"/>
              </a:rPr>
              <a:t>bassins présents : </a:t>
            </a:r>
          </a:p>
          <a:p>
            <a:pPr lvl="0"/>
            <a:r>
              <a:rPr lang="fr-FR" sz="1200" dirty="0">
                <a:solidFill>
                  <a:schemeClr val="bg1"/>
                </a:solidFill>
                <a:latin typeface="Ubuntu" panose="020B0504030602030204" pitchFamily="34" charset="0"/>
              </a:rPr>
              <a:t>EP Loire</a:t>
            </a:r>
          </a:p>
          <a:p>
            <a:r>
              <a:rPr lang="fr-FR" sz="1200" dirty="0">
                <a:solidFill>
                  <a:schemeClr val="bg1"/>
                </a:solidFill>
                <a:latin typeface="Ubuntu" panose="020B0504030602030204" pitchFamily="34" charset="0"/>
              </a:rPr>
              <a:t>EPTB Eaux et Vilaine</a:t>
            </a:r>
          </a:p>
          <a:p>
            <a:r>
              <a:rPr lang="fr-FR" sz="1200" dirty="0">
                <a:solidFill>
                  <a:schemeClr val="bg1"/>
                </a:solidFill>
                <a:latin typeface="Ubuntu" panose="020B0504030602030204" pitchFamily="34" charset="0"/>
              </a:rPr>
              <a:t>SIARJA</a:t>
            </a:r>
          </a:p>
          <a:p>
            <a:pPr lvl="0"/>
            <a:r>
              <a:rPr lang="fr-FR" sz="1200" dirty="0">
                <a:solidFill>
                  <a:schemeClr val="bg1"/>
                </a:solidFill>
                <a:latin typeface="Ubuntu" panose="020B0504030602030204" pitchFamily="34" charset="0"/>
              </a:rPr>
              <a:t>EPTB Charente</a:t>
            </a:r>
          </a:p>
          <a:p>
            <a:r>
              <a:rPr lang="fr-FR" sz="1200" dirty="0">
                <a:solidFill>
                  <a:schemeClr val="bg1"/>
                </a:solidFill>
                <a:latin typeface="Ubuntu" panose="020B0504030602030204" pitchFamily="34" charset="0"/>
              </a:rPr>
              <a:t>EPTB Saône et Doubs</a:t>
            </a:r>
          </a:p>
          <a:p>
            <a:r>
              <a:rPr lang="fr-FR" sz="1200" dirty="0">
                <a:solidFill>
                  <a:schemeClr val="bg1"/>
                </a:solidFill>
                <a:latin typeface="Ubuntu" panose="020B0504030602030204" pitchFamily="34" charset="0"/>
              </a:rPr>
              <a:t>Syndicat de bassin de l’Elorn</a:t>
            </a:r>
          </a:p>
          <a:p>
            <a:r>
              <a:rPr lang="fr-FR" sz="1200" dirty="0">
                <a:solidFill>
                  <a:schemeClr val="bg1"/>
                </a:solidFill>
                <a:latin typeface="Ubuntu" panose="020B0504030602030204" pitchFamily="34" charset="0"/>
              </a:rPr>
              <a:t>Syndicat Mixte Moselle Aval</a:t>
            </a:r>
          </a:p>
          <a:p>
            <a:pPr lvl="0"/>
            <a:r>
              <a:rPr lang="fr-FR" sz="1200" dirty="0">
                <a:solidFill>
                  <a:schemeClr val="bg1"/>
                </a:solidFill>
                <a:latin typeface="Ubuntu" panose="020B0504030602030204" pitchFamily="34" charset="0"/>
              </a:rPr>
              <a:t>EPTB </a:t>
            </a:r>
            <a:r>
              <a:rPr lang="fr-FR" sz="1200" dirty="0" err="1">
                <a:solidFill>
                  <a:schemeClr val="bg1"/>
                </a:solidFill>
                <a:latin typeface="Ubuntu" panose="020B0504030602030204" pitchFamily="34" charset="0"/>
              </a:rPr>
              <a:t>Vistre-Vistrinque</a:t>
            </a:r>
            <a:br>
              <a:rPr lang="fr-FR" sz="1200" dirty="0">
                <a:solidFill>
                  <a:schemeClr val="bg1"/>
                </a:solidFill>
                <a:latin typeface="Ubuntu" panose="020B0504030602030204" pitchFamily="34" charset="0"/>
              </a:rPr>
            </a:br>
            <a:r>
              <a:rPr lang="fr-FR" sz="1200" dirty="0">
                <a:latin typeface="Ubuntu" panose="020B0504030602030204" pitchFamily="34" charset="0"/>
              </a:rPr>
              <a:t>SMAVD</a:t>
            </a:r>
          </a:p>
          <a:p>
            <a:pPr lvl="0"/>
            <a:r>
              <a:rPr lang="fr-FR" sz="1200" dirty="0">
                <a:latin typeface="Ubuntu" panose="020B0504030602030204" pitchFamily="34" charset="0"/>
              </a:rPr>
              <a:t>EPTB Lot</a:t>
            </a:r>
          </a:p>
          <a:p>
            <a:pPr lvl="0"/>
            <a:r>
              <a:rPr lang="fr-FR" sz="1200" dirty="0">
                <a:latin typeface="Ubuntu" panose="020B0504030602030204" pitchFamily="34" charset="0"/>
              </a:rPr>
              <a:t>EPTB Meurthe-</a:t>
            </a:r>
            <a:r>
              <a:rPr lang="fr-FR" sz="1200" dirty="0" err="1">
                <a:latin typeface="Ubuntu" panose="020B0504030602030204" pitchFamily="34" charset="0"/>
              </a:rPr>
              <a:t>Madon</a:t>
            </a:r>
            <a:endParaRPr lang="fr-FR" sz="1200" dirty="0">
              <a:latin typeface="Ubuntu" panose="020B0504030602030204" pitchFamily="34" charset="0"/>
            </a:endParaRPr>
          </a:p>
          <a:p>
            <a:pPr lvl="0"/>
            <a:endParaRPr lang="fr-FR" sz="1200" dirty="0">
              <a:solidFill>
                <a:schemeClr val="bg1"/>
              </a:solidFill>
              <a:latin typeface="Ubuntu" panose="020B0504030602030204" pitchFamily="34" charset="0"/>
            </a:endParaRPr>
          </a:p>
        </p:txBody>
      </p:sp>
      <p:sp>
        <p:nvSpPr>
          <p:cNvPr id="5" name="Rectangle 4"/>
          <p:cNvSpPr/>
          <p:nvPr/>
        </p:nvSpPr>
        <p:spPr>
          <a:xfrm>
            <a:off x="0" y="758587"/>
            <a:ext cx="10291864" cy="4970591"/>
          </a:xfrm>
          <a:prstGeom prst="rect">
            <a:avLst/>
          </a:prstGeom>
        </p:spPr>
        <p:txBody>
          <a:bodyPr wrap="square">
            <a:spAutoFit/>
          </a:bodyPr>
          <a:lstStyle/>
          <a:p>
            <a:pPr marL="285750" indent="-285750">
              <a:buFont typeface="Arial" panose="020B0604020202020204" pitchFamily="34" charset="0"/>
              <a:buChar char="•"/>
            </a:pPr>
            <a:endParaRPr lang="fr-FR" b="1" dirty="0">
              <a:solidFill>
                <a:srgbClr val="00B0F0"/>
              </a:solidFill>
            </a:endParaRPr>
          </a:p>
          <a:p>
            <a:pPr marL="285750" indent="-285750">
              <a:buFont typeface="Arial" panose="020B0604020202020204" pitchFamily="34" charset="0"/>
              <a:buChar char="•"/>
            </a:pPr>
            <a:endParaRPr lang="fr-FR" b="1" dirty="0">
              <a:solidFill>
                <a:srgbClr val="00B0F0"/>
              </a:solidFill>
            </a:endParaRPr>
          </a:p>
          <a:p>
            <a:pPr lvl="1"/>
            <a:endParaRPr lang="fr-FR" sz="1100" dirty="0"/>
          </a:p>
          <a:p>
            <a:pPr marL="285750" indent="-285750">
              <a:buFont typeface="Arial" panose="020B0604020202020204" pitchFamily="34" charset="0"/>
              <a:buChar char="•"/>
            </a:pPr>
            <a:r>
              <a:rPr lang="fr-FR" b="1" dirty="0">
                <a:solidFill>
                  <a:srgbClr val="00B0F0"/>
                </a:solidFill>
              </a:rPr>
              <a:t>Tour de table des situations/problématiques de chacun</a:t>
            </a:r>
          </a:p>
          <a:p>
            <a:pPr lvl="1"/>
            <a:r>
              <a:rPr lang="fr-FR" dirty="0"/>
              <a:t>Sujet 1 : Les tableaux de bord des structures et les terminologies utilisées</a:t>
            </a:r>
          </a:p>
          <a:p>
            <a:pPr lvl="1"/>
            <a:r>
              <a:rPr lang="fr-FR" dirty="0"/>
              <a:t>Sujet 2 : La gestion quantitative de la ressource selon les structures et demandes de REX</a:t>
            </a:r>
          </a:p>
          <a:p>
            <a:pPr lvl="1"/>
            <a:r>
              <a:rPr lang="fr-FR" dirty="0"/>
              <a:t>Sujet 3 : Le rôle de coordination/de représentation supra des EPTB</a:t>
            </a:r>
            <a:br>
              <a:rPr lang="fr-FR" dirty="0"/>
            </a:br>
            <a:r>
              <a:rPr lang="fr-FR" b="1" u="sng" dirty="0">
                <a:hlinkClick r:id="rId3"/>
              </a:rPr>
              <a:t>Voir le détail des échanges</a:t>
            </a:r>
            <a:endParaRPr lang="fr-FR" b="1" u="sng" dirty="0"/>
          </a:p>
          <a:p>
            <a:pPr lvl="1"/>
            <a:endParaRPr lang="fr-FR" b="1" u="sng" dirty="0"/>
          </a:p>
          <a:p>
            <a:pPr marL="285750" indent="-285750">
              <a:buFont typeface="Arial" panose="020B0604020202020204" pitchFamily="34" charset="0"/>
              <a:buChar char="•"/>
            </a:pPr>
            <a:r>
              <a:rPr lang="fr-FR" b="1" dirty="0">
                <a:solidFill>
                  <a:srgbClr val="00B0F0"/>
                </a:solidFill>
              </a:rPr>
              <a:t>Présentation « Indicateurs – EP Loire »</a:t>
            </a:r>
            <a:endParaRPr lang="fr-FR" dirty="0">
              <a:solidFill>
                <a:srgbClr val="00B0F0"/>
              </a:solidFill>
            </a:endParaRPr>
          </a:p>
          <a:p>
            <a:pPr lvl="1"/>
            <a:r>
              <a:rPr lang="fr-FR" dirty="0"/>
              <a:t>« Retour d’expérience sur le soutien d’étiage 2022 de la Loire et de l’Allier » –  Marine Boulanger, Chargée de mission Systèmes, Service des Barrages et Fidèle </a:t>
            </a:r>
            <a:r>
              <a:rPr lang="fr-FR" dirty="0" err="1"/>
              <a:t>Kalinsou</a:t>
            </a:r>
            <a:r>
              <a:rPr lang="fr-FR" dirty="0"/>
              <a:t>, alternant- EPTB Loire </a:t>
            </a:r>
            <a:br>
              <a:rPr lang="fr-FR" b="1" dirty="0">
                <a:solidFill>
                  <a:schemeClr val="accent1">
                    <a:lumMod val="50000"/>
                  </a:schemeClr>
                </a:solidFill>
              </a:rPr>
            </a:br>
            <a:r>
              <a:rPr lang="fr-FR" b="1" u="sng" dirty="0">
                <a:solidFill>
                  <a:schemeClr val="accent1">
                    <a:lumMod val="50000"/>
                  </a:schemeClr>
                </a:solidFill>
                <a:hlinkClick r:id="rId3"/>
              </a:rPr>
              <a:t>Présentation PDF</a:t>
            </a:r>
            <a:endParaRPr lang="fr-FR" b="1" u="sng" dirty="0">
              <a:solidFill>
                <a:schemeClr val="accent1">
                  <a:lumMod val="50000"/>
                </a:schemeClr>
              </a:solidFill>
            </a:endParaRPr>
          </a:p>
          <a:p>
            <a:pPr lvl="1"/>
            <a:endParaRPr lang="fr-FR" dirty="0"/>
          </a:p>
          <a:p>
            <a:pPr marL="285750" indent="-285750">
              <a:buFont typeface="Arial" panose="020B0604020202020204" pitchFamily="34" charset="0"/>
              <a:buChar char="•"/>
            </a:pPr>
            <a:r>
              <a:rPr lang="fr-FR" b="1" dirty="0">
                <a:solidFill>
                  <a:srgbClr val="00B0F0"/>
                </a:solidFill>
              </a:rPr>
              <a:t>Des retours sur la mise en place de la Newsletter « Gestion de la Ressource – Sécheresse »</a:t>
            </a:r>
          </a:p>
          <a:p>
            <a:pPr lvl="1"/>
            <a:r>
              <a:rPr lang="fr-FR" b="1" u="sng" dirty="0">
                <a:hlinkClick r:id="rId4"/>
              </a:rPr>
              <a:t>Voir la Newsletter</a:t>
            </a:r>
            <a:endParaRPr lang="fr-FR" dirty="0"/>
          </a:p>
          <a:p>
            <a:pPr lvl="1"/>
            <a:endParaRPr lang="fr-FR" dirty="0"/>
          </a:p>
          <a:p>
            <a:pPr marL="285750" indent="-285750">
              <a:buFont typeface="Arial" panose="020B0604020202020204" pitchFamily="34" charset="0"/>
              <a:buChar char="•"/>
            </a:pPr>
            <a:endParaRPr lang="fr-FR" b="1" dirty="0">
              <a:solidFill>
                <a:srgbClr val="00B0F0"/>
              </a:solidFill>
            </a:endParaRPr>
          </a:p>
        </p:txBody>
      </p:sp>
      <p:sp>
        <p:nvSpPr>
          <p:cNvPr id="6" name="ZoneTexte 5"/>
          <p:cNvSpPr txBox="1"/>
          <p:nvPr/>
        </p:nvSpPr>
        <p:spPr>
          <a:xfrm>
            <a:off x="10461574" y="5726443"/>
            <a:ext cx="1730426" cy="923330"/>
          </a:xfrm>
          <a:prstGeom prst="rect">
            <a:avLst/>
          </a:prstGeom>
          <a:noFill/>
        </p:spPr>
        <p:txBody>
          <a:bodyPr wrap="square" rtlCol="0">
            <a:spAutoFit/>
          </a:bodyPr>
          <a:lstStyle/>
          <a:p>
            <a:pPr algn="ctr"/>
            <a:r>
              <a:rPr lang="fr-FR" i="1" dirty="0">
                <a:sym typeface="Wingdings" panose="05000000000000000000" pitchFamily="2" charset="2"/>
              </a:rPr>
              <a:t> </a:t>
            </a:r>
            <a:r>
              <a:rPr lang="fr-FR" i="1" dirty="0"/>
              <a:t>Toutes les ressources </a:t>
            </a:r>
          </a:p>
          <a:p>
            <a:pPr algn="ctr"/>
            <a:r>
              <a:rPr lang="fr-FR" i="1" dirty="0"/>
              <a:t>et </a:t>
            </a:r>
            <a:r>
              <a:rPr lang="fr-FR" i="1" dirty="0" err="1"/>
              <a:t>replay</a:t>
            </a:r>
            <a:r>
              <a:rPr lang="fr-FR" i="1" dirty="0"/>
              <a:t> </a:t>
            </a:r>
            <a:r>
              <a:rPr lang="fr-FR" i="1" dirty="0">
                <a:hlinkClick r:id="rId5"/>
              </a:rPr>
              <a:t>ici</a:t>
            </a:r>
            <a:endParaRPr lang="fr-FR" i="1" dirty="0"/>
          </a:p>
        </p:txBody>
      </p:sp>
    </p:spTree>
    <p:extLst>
      <p:ext uri="{BB962C8B-B14F-4D97-AF65-F5344CB8AC3E}">
        <p14:creationId xmlns:p14="http://schemas.microsoft.com/office/powerpoint/2010/main" val="42941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a:extLst>
              <a:ext uri="{FF2B5EF4-FFF2-40B4-BE49-F238E27FC236}">
                <a16:creationId xmlns:a16="http://schemas.microsoft.com/office/drawing/2014/main" id="{EDD41B08-B34F-4309-B135-ABABA2CB3B48}"/>
              </a:ext>
            </a:extLst>
          </p:cNvPr>
          <p:cNvSpPr/>
          <p:nvPr/>
        </p:nvSpPr>
        <p:spPr>
          <a:xfrm>
            <a:off x="224178" y="163367"/>
            <a:ext cx="11746149" cy="830997"/>
          </a:xfrm>
          <a:prstGeom prst="rect">
            <a:avLst/>
          </a:prstGeom>
        </p:spPr>
        <p:txBody>
          <a:bodyPr wrap="square">
            <a:spAutoFit/>
          </a:bodyPr>
          <a:lstStyle/>
          <a:p>
            <a:r>
              <a:rPr lang="fr-FR" sz="2800" b="1" dirty="0">
                <a:solidFill>
                  <a:srgbClr val="00B0F0"/>
                </a:solidFill>
                <a:latin typeface="Ubuntu Light" panose="020B0304030602030204" pitchFamily="34" charset="0"/>
                <a:ea typeface="Calibri" panose="020F0502020204030204" pitchFamily="34" charset="0"/>
                <a:cs typeface="Calibri" panose="020F0502020204030204" pitchFamily="34" charset="0"/>
              </a:rPr>
              <a:t>Consultations en cours /sollicitations du réseau </a:t>
            </a:r>
          </a:p>
          <a:p>
            <a:pPr lvl="0"/>
            <a:endParaRPr lang="fr-FR" sz="2000" b="1" dirty="0">
              <a:effectLst/>
              <a:latin typeface="Ubuntu Light" panose="020B0304030602030204" pitchFamily="34" charset="0"/>
              <a:ea typeface="Calibri" panose="020F0502020204030204" pitchFamily="34" charset="0"/>
              <a:cs typeface="Calibri" panose="020F0502020204030204" pitchFamily="34" charset="0"/>
            </a:endParaRPr>
          </a:p>
        </p:txBody>
      </p:sp>
      <p:sp>
        <p:nvSpPr>
          <p:cNvPr id="3" name="Rectangle 2"/>
          <p:cNvSpPr/>
          <p:nvPr/>
        </p:nvSpPr>
        <p:spPr>
          <a:xfrm>
            <a:off x="325778" y="920473"/>
            <a:ext cx="11269226" cy="3709413"/>
          </a:xfrm>
          <a:prstGeom prst="rect">
            <a:avLst/>
          </a:prstGeom>
        </p:spPr>
        <p:txBody>
          <a:bodyPr wrap="square">
            <a:spAutoFit/>
          </a:bodyPr>
          <a:lstStyle/>
          <a:p>
            <a:pPr lvl="1"/>
            <a:endParaRPr lang="fr-FR" sz="2400" b="1" dirty="0">
              <a:latin typeface="Ubuntu" panose="020B0504030602030204" pitchFamily="34" charset="0"/>
            </a:endParaRPr>
          </a:p>
          <a:p>
            <a:pPr marL="800100" lvl="1" indent="-342900">
              <a:lnSpc>
                <a:spcPct val="150000"/>
              </a:lnSpc>
              <a:buFont typeface="Wingdings" panose="05000000000000000000" pitchFamily="2" charset="2"/>
              <a:buChar char="§"/>
            </a:pPr>
            <a:r>
              <a:rPr lang="fr-FR" sz="2400" dirty="0">
                <a:latin typeface="Ubuntu" panose="020B0504030602030204" pitchFamily="34" charset="0"/>
              </a:rPr>
              <a:t>Additif instruction PTGE </a:t>
            </a:r>
            <a:r>
              <a:rPr lang="fr-FR" sz="2000" dirty="0">
                <a:latin typeface="Ubuntu" panose="020B0504030602030204" pitchFamily="34" charset="0"/>
              </a:rPr>
              <a:t>(</a:t>
            </a:r>
            <a:r>
              <a:rPr lang="fr-FR" sz="2000" dirty="0">
                <a:latin typeface="Ubuntu" panose="020B0504030602030204" pitchFamily="34" charset="0"/>
                <a:hlinkClick r:id="rId3"/>
              </a:rPr>
              <a:t>consultation du réseau ANEB ici</a:t>
            </a:r>
            <a:r>
              <a:rPr lang="fr-FR" sz="2000" dirty="0">
                <a:latin typeface="Ubuntu" panose="020B0504030602030204" pitchFamily="34" charset="0"/>
              </a:rPr>
              <a:t>) </a:t>
            </a:r>
          </a:p>
          <a:p>
            <a:pPr marL="800100" lvl="1" indent="-342900">
              <a:lnSpc>
                <a:spcPct val="150000"/>
              </a:lnSpc>
              <a:buFont typeface="Wingdings" panose="05000000000000000000" pitchFamily="2" charset="2"/>
              <a:buChar char="§"/>
            </a:pPr>
            <a:r>
              <a:rPr lang="fr-FR" sz="2400" dirty="0">
                <a:latin typeface="Ubuntu" panose="020B0504030602030204" pitchFamily="34" charset="0"/>
              </a:rPr>
              <a:t>Recensement forages particuliers (</a:t>
            </a:r>
            <a:r>
              <a:rPr lang="fr-FR" sz="2400" dirty="0">
                <a:latin typeface="Ubuntu" panose="020B0504030602030204" pitchFamily="34" charset="0"/>
                <a:hlinkClick r:id="rId4"/>
              </a:rPr>
              <a:t>article ici</a:t>
            </a:r>
            <a:r>
              <a:rPr lang="fr-FR" sz="2400" dirty="0">
                <a:latin typeface="Ubuntu" panose="020B0504030602030204" pitchFamily="34" charset="0"/>
              </a:rPr>
              <a:t>) </a:t>
            </a:r>
          </a:p>
          <a:p>
            <a:pPr marL="800100" lvl="1" indent="-342900">
              <a:lnSpc>
                <a:spcPct val="150000"/>
              </a:lnSpc>
              <a:buFont typeface="Wingdings" panose="05000000000000000000" pitchFamily="2" charset="2"/>
              <a:buChar char="§"/>
            </a:pPr>
            <a:r>
              <a:rPr lang="fr-FR" sz="2400" dirty="0">
                <a:latin typeface="Ubuntu" panose="020B0504030602030204" pitchFamily="34" charset="0"/>
              </a:rPr>
              <a:t>Page recensant l’ensemble des demandes et réponses du réseau (</a:t>
            </a:r>
            <a:r>
              <a:rPr lang="fr-FR" sz="2400" dirty="0">
                <a:solidFill>
                  <a:srgbClr val="FF0000"/>
                </a:solidFill>
                <a:latin typeface="Ubuntu" panose="020B0504030602030204" pitchFamily="34" charset="0"/>
                <a:hlinkClick r:id="rId4"/>
              </a:rPr>
              <a:t>page ici</a:t>
            </a:r>
            <a:r>
              <a:rPr lang="fr-FR" sz="2400" dirty="0">
                <a:latin typeface="Ubuntu" panose="020B0504030602030204" pitchFamily="34" charset="0"/>
              </a:rPr>
              <a:t>)</a:t>
            </a:r>
          </a:p>
          <a:p>
            <a:pPr marL="800100" lvl="1" indent="-342900">
              <a:lnSpc>
                <a:spcPct val="150000"/>
              </a:lnSpc>
              <a:buFont typeface="Wingdings" panose="05000000000000000000" pitchFamily="2" charset="2"/>
              <a:buChar char="§"/>
            </a:pPr>
            <a:endParaRPr lang="fr-FR" sz="2400" dirty="0">
              <a:latin typeface="Ubuntu" panose="020B0504030602030204" pitchFamily="34" charset="0"/>
            </a:endParaRPr>
          </a:p>
          <a:p>
            <a:pPr marL="800100" lvl="1" indent="-342900">
              <a:lnSpc>
                <a:spcPct val="150000"/>
              </a:lnSpc>
              <a:buFont typeface="Wingdings" panose="05000000000000000000" pitchFamily="2" charset="2"/>
              <a:buChar char="§"/>
            </a:pPr>
            <a:r>
              <a:rPr lang="fr-FR" sz="2400" dirty="0">
                <a:latin typeface="Ubuntu" panose="020B0504030602030204" pitchFamily="34" charset="0"/>
              </a:rPr>
              <a:t>Autres sollicitations ? </a:t>
            </a:r>
          </a:p>
          <a:p>
            <a:pPr lvl="1">
              <a:lnSpc>
                <a:spcPct val="150000"/>
              </a:lnSpc>
            </a:pPr>
            <a:endParaRPr lang="fr-FR" sz="2400" b="1" dirty="0">
              <a:latin typeface="Ubuntu" panose="020B0504030602030204" pitchFamily="34" charset="0"/>
            </a:endParaRPr>
          </a:p>
        </p:txBody>
      </p:sp>
    </p:spTree>
    <p:extLst>
      <p:ext uri="{BB962C8B-B14F-4D97-AF65-F5344CB8AC3E}">
        <p14:creationId xmlns:p14="http://schemas.microsoft.com/office/powerpoint/2010/main" val="48103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a:extLst>
              <a:ext uri="{FF2B5EF4-FFF2-40B4-BE49-F238E27FC236}">
                <a16:creationId xmlns:a16="http://schemas.microsoft.com/office/drawing/2014/main" id="{EDD41B08-B34F-4309-B135-ABABA2CB3B48}"/>
              </a:ext>
            </a:extLst>
          </p:cNvPr>
          <p:cNvSpPr/>
          <p:nvPr/>
        </p:nvSpPr>
        <p:spPr>
          <a:xfrm>
            <a:off x="224178" y="163367"/>
            <a:ext cx="11746149" cy="892552"/>
          </a:xfrm>
          <a:prstGeom prst="rect">
            <a:avLst/>
          </a:prstGeom>
        </p:spPr>
        <p:txBody>
          <a:bodyPr wrap="square">
            <a:spAutoFit/>
          </a:bodyPr>
          <a:lstStyle/>
          <a:p>
            <a:r>
              <a:rPr lang="fr-FR" sz="3200" b="1" dirty="0">
                <a:solidFill>
                  <a:srgbClr val="00B0F0"/>
                </a:solidFill>
                <a:latin typeface="Ubuntu Light" panose="020B0304030602030204" pitchFamily="34" charset="0"/>
                <a:ea typeface="Calibri" panose="020F0502020204030204" pitchFamily="34" charset="0"/>
                <a:cs typeface="Calibri" panose="020F0502020204030204" pitchFamily="34" charset="0"/>
              </a:rPr>
              <a:t>Actualités nationales </a:t>
            </a:r>
          </a:p>
          <a:p>
            <a:pPr lvl="0"/>
            <a:endParaRPr lang="fr-FR" sz="2000" b="1" dirty="0">
              <a:effectLst/>
              <a:latin typeface="Ubuntu Light" panose="020B0304030602030204" pitchFamily="34" charset="0"/>
              <a:ea typeface="Calibri" panose="020F0502020204030204" pitchFamily="34" charset="0"/>
              <a:cs typeface="Calibri" panose="020F0502020204030204" pitchFamily="34" charset="0"/>
            </a:endParaRPr>
          </a:p>
        </p:txBody>
      </p:sp>
      <p:sp>
        <p:nvSpPr>
          <p:cNvPr id="3" name="Rectangle 2"/>
          <p:cNvSpPr/>
          <p:nvPr/>
        </p:nvSpPr>
        <p:spPr>
          <a:xfrm>
            <a:off x="79348" y="1327530"/>
            <a:ext cx="7422119" cy="4974952"/>
          </a:xfrm>
          <a:prstGeom prst="rect">
            <a:avLst/>
          </a:prstGeom>
        </p:spPr>
        <p:txBody>
          <a:bodyPr wrap="square">
            <a:spAutoFit/>
          </a:bodyPr>
          <a:lstStyle/>
          <a:p>
            <a:pPr marL="342900" indent="-342900">
              <a:lnSpc>
                <a:spcPct val="150000"/>
              </a:lnSpc>
              <a:buFont typeface="Wingdings" panose="05000000000000000000" pitchFamily="2" charset="2"/>
              <a:buChar char="§"/>
            </a:pPr>
            <a:r>
              <a:rPr lang="fr-FR" dirty="0">
                <a:latin typeface="Ubuntu" panose="020B0504030602030204" pitchFamily="34" charset="0"/>
              </a:rPr>
              <a:t>CASH du 17 mai </a:t>
            </a:r>
            <a:r>
              <a:rPr lang="fr-FR" dirty="0">
                <a:latin typeface="Ubuntu" panose="020B0504030602030204" pitchFamily="34" charset="0"/>
                <a:hlinkClick r:id="rId3"/>
              </a:rPr>
              <a:t>(info et supports)</a:t>
            </a:r>
            <a:endParaRPr lang="fr-FR" dirty="0">
              <a:latin typeface="Ubuntu" panose="020B0504030602030204" pitchFamily="34" charset="0"/>
            </a:endParaRPr>
          </a:p>
          <a:p>
            <a:pPr marL="800100" lvl="1" indent="-342900">
              <a:lnSpc>
                <a:spcPct val="150000"/>
              </a:lnSpc>
              <a:buFont typeface="Wingdings" panose="05000000000000000000" pitchFamily="2" charset="2"/>
              <a:buChar char="§"/>
            </a:pPr>
            <a:r>
              <a:rPr lang="fr-FR" sz="1500" dirty="0">
                <a:latin typeface="Ubuntu" panose="020B0504030602030204" pitchFamily="34" charset="0"/>
              </a:rPr>
              <a:t>Intervention EP Loire, EPTB Charente et EPTB Adour - Remplissage actuel et prospective de remplissage des barrages </a:t>
            </a:r>
          </a:p>
          <a:p>
            <a:pPr marL="800100" lvl="1" indent="-342900">
              <a:lnSpc>
                <a:spcPct val="150000"/>
              </a:lnSpc>
              <a:buFont typeface="Wingdings" panose="05000000000000000000" pitchFamily="2" charset="2"/>
              <a:buChar char="§"/>
            </a:pPr>
            <a:r>
              <a:rPr lang="fr-FR" sz="1500" dirty="0">
                <a:latin typeface="Ubuntu" panose="020B0504030602030204" pitchFamily="34" charset="0"/>
              </a:rPr>
              <a:t> Guide sécheresse est paru. </a:t>
            </a:r>
            <a:r>
              <a:rPr lang="fr-FR" sz="1500" b="1" dirty="0">
                <a:latin typeface="Ubuntu" panose="020B0504030602030204" pitchFamily="34" charset="0"/>
              </a:rPr>
              <a:t> </a:t>
            </a:r>
          </a:p>
          <a:p>
            <a:pPr marL="800100" lvl="1" indent="-342900">
              <a:lnSpc>
                <a:spcPct val="150000"/>
              </a:lnSpc>
              <a:buFont typeface="Wingdings" panose="05000000000000000000" pitchFamily="2" charset="2"/>
              <a:buChar char="§"/>
            </a:pPr>
            <a:r>
              <a:rPr lang="fr-FR" sz="1200" dirty="0">
                <a:solidFill>
                  <a:schemeClr val="bg1"/>
                </a:solidFill>
                <a:latin typeface="Ubuntu" panose="020B0504030602030204" pitchFamily="34" charset="0"/>
              </a:rPr>
              <a:t>EPTB Eaux et Vilaine</a:t>
            </a:r>
          </a:p>
          <a:p>
            <a:pPr marL="800100" lvl="1" indent="-342900">
              <a:lnSpc>
                <a:spcPct val="150000"/>
              </a:lnSpc>
              <a:buFont typeface="Wingdings" panose="05000000000000000000" pitchFamily="2" charset="2"/>
              <a:buChar char="§"/>
            </a:pPr>
            <a:endParaRPr lang="fr-FR" sz="1200" dirty="0">
              <a:solidFill>
                <a:schemeClr val="bg1"/>
              </a:solidFill>
              <a:latin typeface="Ubuntu" panose="020B0504030602030204" pitchFamily="34" charset="0"/>
            </a:endParaRPr>
          </a:p>
          <a:p>
            <a:pPr marL="285750" indent="-285750">
              <a:buFont typeface="Wingdings" panose="05000000000000000000" pitchFamily="2" charset="2"/>
              <a:buChar char="§"/>
            </a:pPr>
            <a:r>
              <a:rPr lang="fr-FR" dirty="0">
                <a:latin typeface="Ubuntu" panose="020B0504030602030204" pitchFamily="34" charset="0"/>
              </a:rPr>
              <a:t>Guide Sécheresse </a:t>
            </a:r>
            <a:r>
              <a:rPr lang="fr-FR" dirty="0">
                <a:latin typeface="Ubuntu" panose="020B0504030602030204" pitchFamily="34" charset="0"/>
                <a:hlinkClick r:id="rId4"/>
              </a:rPr>
              <a:t>(info et supports)</a:t>
            </a:r>
            <a:br>
              <a:rPr lang="fr-FR" dirty="0">
                <a:latin typeface="Ubuntu" panose="020B0504030602030204" pitchFamily="34" charset="0"/>
              </a:rPr>
            </a:br>
            <a:endParaRPr lang="fr-FR" dirty="0">
              <a:latin typeface="Ubuntu" panose="020B0504030602030204" pitchFamily="34" charset="0"/>
            </a:endParaRPr>
          </a:p>
          <a:p>
            <a:pPr marL="742950" lvl="1" indent="-285750">
              <a:buFont typeface="Wingdings" panose="05000000000000000000" pitchFamily="2" charset="2"/>
              <a:buChar char="§"/>
            </a:pPr>
            <a:r>
              <a:rPr lang="fr-FR" sz="1500" b="1" dirty="0">
                <a:latin typeface="Ubuntu" panose="020B0504030602030204" pitchFamily="34" charset="0"/>
              </a:rPr>
              <a:t>« </a:t>
            </a:r>
            <a:r>
              <a:rPr lang="fr-FR" sz="1500" dirty="0">
                <a:latin typeface="Ubuntu" panose="020B0504030602030204" pitchFamily="34" charset="0"/>
                <a:hlinkClick r:id="rId5"/>
              </a:rPr>
              <a:t>Guide circulaire de mise en œuvre des mesures de restriction des usages de l’eau en période de sécheresse</a:t>
            </a:r>
            <a:r>
              <a:rPr lang="fr-FR" sz="1500" b="1" dirty="0">
                <a:latin typeface="Ubuntu" panose="020B0504030602030204" pitchFamily="34" charset="0"/>
              </a:rPr>
              <a:t> » </a:t>
            </a:r>
            <a:r>
              <a:rPr lang="fr-FR" sz="1000" i="1" dirty="0">
                <a:latin typeface="Ubuntu" panose="020B0504030602030204" pitchFamily="34" charset="0"/>
              </a:rPr>
              <a:t>Précise les modalités de concertation et de gouvernance au niveau local en matière de gestion de la sécheresse, les conditions de déclanchement des mesures de restriction et le contenu des mesures minimales à prendre en fonction du niveau de restriction + Mesures et outils au national pour aider le local. </a:t>
            </a:r>
            <a:endParaRPr lang="fr-FR" sz="1000" i="1" dirty="0"/>
          </a:p>
          <a:p>
            <a:pPr marL="742950" lvl="1" indent="-285750">
              <a:lnSpc>
                <a:spcPct val="150000"/>
              </a:lnSpc>
              <a:buFont typeface="Wingdings" panose="05000000000000000000" pitchFamily="2" charset="2"/>
              <a:buChar char="§"/>
            </a:pPr>
            <a:r>
              <a:rPr lang="fr-FR" sz="1500" dirty="0">
                <a:latin typeface="Ubuntu" panose="020B0504030602030204" pitchFamily="34" charset="0"/>
              </a:rPr>
              <a:t>« </a:t>
            </a:r>
            <a:r>
              <a:rPr lang="fr-FR" sz="1500" u="sng" dirty="0">
                <a:latin typeface="Ubuntu" panose="020B0504030602030204" pitchFamily="34" charset="0"/>
                <a:hlinkClick r:id="rId6"/>
              </a:rPr>
              <a:t>Mise en œuvre des mesures de restriction des usages de l’eau en période de sécheresse</a:t>
            </a:r>
            <a:r>
              <a:rPr lang="fr-FR" sz="1500" u="sng" dirty="0">
                <a:latin typeface="Ubuntu" panose="020B0504030602030204" pitchFamily="34" charset="0"/>
              </a:rPr>
              <a:t> »</a:t>
            </a:r>
            <a:r>
              <a:rPr lang="fr-FR" sz="1500" dirty="0">
                <a:latin typeface="Ubuntu" panose="020B0504030602030204" pitchFamily="34" charset="0"/>
              </a:rPr>
              <a:t> </a:t>
            </a:r>
          </a:p>
          <a:p>
            <a:pPr marL="742950" lvl="1" indent="-285750">
              <a:lnSpc>
                <a:spcPct val="150000"/>
              </a:lnSpc>
              <a:buFont typeface="Wingdings" panose="05000000000000000000" pitchFamily="2" charset="2"/>
              <a:buChar char="§"/>
            </a:pPr>
            <a:r>
              <a:rPr lang="fr-FR" sz="1500" b="1" dirty="0">
                <a:latin typeface="Ubuntu" panose="020B0504030602030204" pitchFamily="34" charset="0"/>
              </a:rPr>
              <a:t>Présentation du guide à venir par la DEB lors d’une </a:t>
            </a:r>
            <a:r>
              <a:rPr lang="fr-FR" sz="1500" b="1" dirty="0" err="1">
                <a:latin typeface="Ubuntu" panose="020B0504030602030204" pitchFamily="34" charset="0"/>
              </a:rPr>
              <a:t>visi’eau</a:t>
            </a:r>
            <a:r>
              <a:rPr lang="fr-FR" sz="1500" b="1" dirty="0">
                <a:latin typeface="Ubuntu" panose="020B0504030602030204" pitchFamily="34" charset="0"/>
              </a:rPr>
              <a:t> ANEB</a:t>
            </a:r>
          </a:p>
          <a:p>
            <a:pPr lvl="1">
              <a:lnSpc>
                <a:spcPct val="150000"/>
              </a:lnSpc>
            </a:pPr>
            <a:endParaRPr lang="fr-FR" b="1" dirty="0">
              <a:latin typeface="Ubuntu" panose="020B0504030602030204" pitchFamily="34" charset="0"/>
            </a:endParaRPr>
          </a:p>
        </p:txBody>
      </p:sp>
      <p:pic>
        <p:nvPicPr>
          <p:cNvPr id="7" name="Image 6">
            <a:extLst>
              <a:ext uri="{FF2B5EF4-FFF2-40B4-BE49-F238E27FC236}">
                <a16:creationId xmlns:a16="http://schemas.microsoft.com/office/drawing/2014/main" id="{8D38433B-F65F-451E-A842-C89499EA72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6551" y="1327530"/>
            <a:ext cx="4025243" cy="4353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550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a:extLst>
              <a:ext uri="{FF2B5EF4-FFF2-40B4-BE49-F238E27FC236}">
                <a16:creationId xmlns:a16="http://schemas.microsoft.com/office/drawing/2014/main" id="{EDD41B08-B34F-4309-B135-ABABA2CB3B48}"/>
              </a:ext>
            </a:extLst>
          </p:cNvPr>
          <p:cNvSpPr/>
          <p:nvPr/>
        </p:nvSpPr>
        <p:spPr>
          <a:xfrm>
            <a:off x="224178" y="163367"/>
            <a:ext cx="11746149" cy="830997"/>
          </a:xfrm>
          <a:prstGeom prst="rect">
            <a:avLst/>
          </a:prstGeom>
        </p:spPr>
        <p:txBody>
          <a:bodyPr wrap="square">
            <a:spAutoFit/>
          </a:bodyPr>
          <a:lstStyle/>
          <a:p>
            <a:r>
              <a:rPr lang="fr-FR" sz="3200" b="1" dirty="0">
                <a:solidFill>
                  <a:srgbClr val="00B0F0"/>
                </a:solidFill>
                <a:latin typeface="Ubuntu Light" panose="020B0304030602030204" pitchFamily="34" charset="0"/>
                <a:ea typeface="Calibri" panose="020F0502020204030204" pitchFamily="34" charset="0"/>
                <a:cs typeface="Calibri" panose="020F0502020204030204" pitchFamily="34" charset="0"/>
              </a:rPr>
              <a:t>Présentation EPTB Saône et Doubs</a:t>
            </a:r>
          </a:p>
          <a:p>
            <a:pPr lvl="0"/>
            <a:r>
              <a:rPr lang="fr-FR" sz="1600" b="1" i="1" dirty="0">
                <a:effectLst/>
                <a:latin typeface="Ubuntu Light" panose="020B0304030602030204" pitchFamily="34" charset="0"/>
                <a:ea typeface="Calibri" panose="020F0502020204030204" pitchFamily="34" charset="0"/>
                <a:cs typeface="Calibri" panose="020F0502020204030204" pitchFamily="34" charset="0"/>
              </a:rPr>
              <a:t>Par Xavier Genet, directeur de l’EPTB</a:t>
            </a:r>
          </a:p>
        </p:txBody>
      </p:sp>
      <p:sp>
        <p:nvSpPr>
          <p:cNvPr id="3" name="Rectangle 2"/>
          <p:cNvSpPr/>
          <p:nvPr/>
        </p:nvSpPr>
        <p:spPr>
          <a:xfrm>
            <a:off x="97277" y="861365"/>
            <a:ext cx="11493404" cy="1627882"/>
          </a:xfrm>
          <a:prstGeom prst="rect">
            <a:avLst/>
          </a:prstGeom>
        </p:spPr>
        <p:txBody>
          <a:bodyPr wrap="square">
            <a:spAutoFit/>
          </a:bodyPr>
          <a:lstStyle/>
          <a:p>
            <a:pPr lvl="1">
              <a:lnSpc>
                <a:spcPct val="150000"/>
              </a:lnSpc>
            </a:pPr>
            <a:endParaRPr lang="fr-FR" sz="1500" dirty="0">
              <a:latin typeface="Ubuntu" panose="020B0504030602030204" pitchFamily="34" charset="0"/>
            </a:endParaRPr>
          </a:p>
          <a:p>
            <a:pPr lvl="1"/>
            <a:endParaRPr lang="fr-FR" b="1" dirty="0">
              <a:latin typeface="Ubuntu" panose="020B0504030602030204" pitchFamily="34" charset="0"/>
            </a:endParaRPr>
          </a:p>
          <a:p>
            <a:pPr lvl="1"/>
            <a:endParaRPr lang="fr-FR" b="1" dirty="0">
              <a:latin typeface="Ubuntu" panose="020B0504030602030204" pitchFamily="34" charset="0"/>
            </a:endParaRPr>
          </a:p>
          <a:p>
            <a:pPr lvl="1"/>
            <a:endParaRPr lang="fr-FR" b="1" dirty="0">
              <a:latin typeface="Ubuntu" panose="020B0504030602030204" pitchFamily="34" charset="0"/>
            </a:endParaRPr>
          </a:p>
          <a:p>
            <a:pPr lvl="1">
              <a:lnSpc>
                <a:spcPct val="150000"/>
              </a:lnSpc>
            </a:pPr>
            <a:endParaRPr lang="fr-FR" b="1" dirty="0">
              <a:latin typeface="Ubuntu" panose="020B0504030602030204" pitchFamily="34" charset="0"/>
            </a:endParaRPr>
          </a:p>
        </p:txBody>
      </p:sp>
      <p:sp>
        <p:nvSpPr>
          <p:cNvPr id="4" name="Rectangle 3">
            <a:extLst>
              <a:ext uri="{FF2B5EF4-FFF2-40B4-BE49-F238E27FC236}">
                <a16:creationId xmlns:a16="http://schemas.microsoft.com/office/drawing/2014/main" id="{11F2FE10-FE38-41FD-96CD-655D4549A062}"/>
              </a:ext>
            </a:extLst>
          </p:cNvPr>
          <p:cNvSpPr/>
          <p:nvPr/>
        </p:nvSpPr>
        <p:spPr>
          <a:xfrm>
            <a:off x="601319" y="1456002"/>
            <a:ext cx="10068846" cy="3462486"/>
          </a:xfrm>
          <a:prstGeom prst="rect">
            <a:avLst/>
          </a:prstGeom>
        </p:spPr>
        <p:txBody>
          <a:bodyPr wrap="square">
            <a:spAutoFit/>
          </a:bodyPr>
          <a:lstStyle/>
          <a:p>
            <a:pPr marL="342900" lvl="0" indent="-342900">
              <a:spcAft>
                <a:spcPts val="0"/>
              </a:spcAft>
              <a:buFont typeface="Symbol" panose="05050102010706020507" pitchFamily="18" charset="2"/>
              <a:buChar char=""/>
            </a:pPr>
            <a:r>
              <a:rPr lang="fr-FR" sz="1600" b="1" dirty="0">
                <a:latin typeface="Ubuntu" panose="020B0504030602030204" pitchFamily="34" charset="0"/>
                <a:ea typeface="Times New Roman" panose="02020603050405020304" pitchFamily="18" charset="0"/>
              </a:rPr>
              <a:t>Instances auxquelles l’EPTB est associé :</a:t>
            </a:r>
          </a:p>
          <a:p>
            <a:pPr marL="800100" lvl="1" indent="-342900">
              <a:buFont typeface="Courier New" panose="02070309020205020404" pitchFamily="49" charset="0"/>
              <a:buChar char="o"/>
            </a:pPr>
            <a:r>
              <a:rPr lang="fr-FR" sz="1600" dirty="0">
                <a:latin typeface="Ubuntu" panose="020B0504030602030204" pitchFamily="34" charset="0"/>
                <a:ea typeface="Times New Roman" panose="02020603050405020304" pitchFamily="18" charset="0"/>
              </a:rPr>
              <a:t>Assises de l’eau départementales, Commissions sécheresse (régionale), visites ministérielles, pôle Karst. </a:t>
            </a:r>
          </a:p>
          <a:p>
            <a:pPr marL="800100" lvl="1" indent="-342900">
              <a:buFont typeface="Courier New" panose="02070309020205020404" pitchFamily="49" charset="0"/>
              <a:buChar char="o"/>
            </a:pPr>
            <a:r>
              <a:rPr lang="fr-FR" sz="1600" dirty="0">
                <a:latin typeface="Ubuntu" panose="020B0504030602030204" pitchFamily="34" charset="0"/>
                <a:ea typeface="Calibri" panose="020F0502020204030204" pitchFamily="34" charset="0"/>
              </a:rPr>
              <a:t>Pour ces instances, le relai des services préfectoraux et le contact avec les animateurs sur le territoire est fondamental</a:t>
            </a:r>
          </a:p>
          <a:p>
            <a:pPr marL="342900" lvl="0" indent="-342900">
              <a:spcAft>
                <a:spcPts val="0"/>
              </a:spcAft>
              <a:buFont typeface="Symbol" panose="05050102010706020507" pitchFamily="18" charset="2"/>
              <a:buChar char=""/>
            </a:pPr>
            <a:endParaRPr lang="fr-FR" sz="1600" dirty="0">
              <a:latin typeface="Ubuntu" panose="020B050403060203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fr-FR" sz="1600" b="1" dirty="0">
                <a:latin typeface="Ubuntu" panose="020B0504030602030204" pitchFamily="34" charset="0"/>
                <a:ea typeface="Times New Roman" panose="02020603050405020304" pitchFamily="18" charset="0"/>
              </a:rPr>
              <a:t>Positions de l’EPTB : </a:t>
            </a:r>
            <a:endParaRPr lang="fr-FR" sz="1600" b="1" dirty="0">
              <a:latin typeface="Ubuntu" panose="020B050403060203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fr-FR" sz="1600" dirty="0">
                <a:latin typeface="Ubuntu" panose="020B0504030602030204" pitchFamily="34" charset="0"/>
                <a:ea typeface="Times New Roman" panose="02020603050405020304" pitchFamily="18" charset="0"/>
              </a:rPr>
              <a:t>Dans un contexte de tension sur les usages, en particulier économiques, le rappel des enjeux écosystémiques associés à la biodiversité est important (zones humides, sites Natura 2000, protection de captages,…)</a:t>
            </a:r>
            <a:br>
              <a:rPr lang="fr-FR" sz="1600" dirty="0">
                <a:latin typeface="Ubuntu" panose="020B0504030602030204" pitchFamily="34" charset="0"/>
                <a:ea typeface="Times New Roman" panose="02020603050405020304" pitchFamily="18" charset="0"/>
              </a:rPr>
            </a:br>
            <a:endParaRPr lang="fr-FR" sz="1600" dirty="0">
              <a:latin typeface="Ubuntu" panose="020B0504030602030204" pitchFamily="34" charset="0"/>
              <a:ea typeface="Times New Roman" panose="02020603050405020304" pitchFamily="18" charset="0"/>
            </a:endParaRPr>
          </a:p>
          <a:p>
            <a:pPr marL="742950" lvl="1" indent="-285750">
              <a:spcAft>
                <a:spcPts val="0"/>
              </a:spcAft>
              <a:buFont typeface="Courier New" panose="02070309020205020404" pitchFamily="49" charset="0"/>
              <a:buChar char="o"/>
            </a:pPr>
            <a:r>
              <a:rPr lang="fr-FR" sz="1600" dirty="0">
                <a:latin typeface="Ubuntu" panose="020B0504030602030204" pitchFamily="34" charset="0"/>
                <a:ea typeface="Times New Roman" panose="02020603050405020304" pitchFamily="18" charset="0"/>
              </a:rPr>
              <a:t>Prises de positions : intervention en réunion (la crédibilité des propos d’un EPTB est très significative = l’utiliser à bon escient) et courriers spécifiques aux DDT, Préfets, ministres</a:t>
            </a:r>
            <a:endParaRPr lang="fr-FR" sz="1600" dirty="0">
              <a:latin typeface="Ubuntu" panose="020B0504030602030204" pitchFamily="34" charset="0"/>
              <a:ea typeface="Calibri" panose="020F0502020204030204" pitchFamily="34" charset="0"/>
            </a:endParaRPr>
          </a:p>
          <a:p>
            <a:pPr>
              <a:spcAft>
                <a:spcPts val="0"/>
              </a:spcAft>
            </a:pPr>
            <a:r>
              <a:rPr lang="fr-FR" sz="1100" dirty="0">
                <a:latin typeface="Ubuntu" panose="020B0504030602030204" pitchFamily="34" charset="0"/>
                <a:ea typeface="Calibri" panose="020F0502020204030204" pitchFamily="34" charset="0"/>
              </a:rPr>
              <a:t> </a:t>
            </a:r>
            <a:endParaRPr lang="fr-FR" sz="1100" dirty="0">
              <a:effectLst/>
              <a:latin typeface="Ubuntu" panose="020B0504030602030204" pitchFamily="34" charset="0"/>
              <a:ea typeface="Calibri" panose="020F0502020204030204" pitchFamily="34" charset="0"/>
            </a:endParaRPr>
          </a:p>
        </p:txBody>
      </p:sp>
    </p:spTree>
    <p:extLst>
      <p:ext uri="{BB962C8B-B14F-4D97-AF65-F5344CB8AC3E}">
        <p14:creationId xmlns:p14="http://schemas.microsoft.com/office/powerpoint/2010/main" val="353064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a:extLst>
              <a:ext uri="{FF2B5EF4-FFF2-40B4-BE49-F238E27FC236}">
                <a16:creationId xmlns:a16="http://schemas.microsoft.com/office/drawing/2014/main" id="{EDD41B08-B34F-4309-B135-ABABA2CB3B48}"/>
              </a:ext>
            </a:extLst>
          </p:cNvPr>
          <p:cNvSpPr/>
          <p:nvPr/>
        </p:nvSpPr>
        <p:spPr>
          <a:xfrm>
            <a:off x="1343318" y="3044279"/>
            <a:ext cx="11746149" cy="769441"/>
          </a:xfrm>
          <a:prstGeom prst="rect">
            <a:avLst/>
          </a:prstGeom>
        </p:spPr>
        <p:txBody>
          <a:bodyPr wrap="square">
            <a:spAutoFit/>
          </a:bodyPr>
          <a:lstStyle/>
          <a:p>
            <a:r>
              <a:rPr lang="fr-FR" sz="2800" b="1" dirty="0">
                <a:solidFill>
                  <a:srgbClr val="00B0F0"/>
                </a:solidFill>
                <a:latin typeface="Ubuntu Light" panose="020B0304030602030204" pitchFamily="34" charset="0"/>
                <a:ea typeface="Calibri" panose="020F0502020204030204" pitchFamily="34" charset="0"/>
                <a:cs typeface="Calibri" panose="020F0502020204030204" pitchFamily="34" charset="0"/>
              </a:rPr>
              <a:t>Tour de table des situations des bassins selon les besoins  </a:t>
            </a:r>
          </a:p>
          <a:p>
            <a:pPr lvl="0"/>
            <a:endParaRPr lang="fr-FR" sz="1600" b="1" dirty="0">
              <a:latin typeface="Ubuntu Light" panose="020B03040306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708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Ellipse 4">
            <a:extLst>
              <a:ext uri="{FF2B5EF4-FFF2-40B4-BE49-F238E27FC236}">
                <a16:creationId xmlns:a16="http://schemas.microsoft.com/office/drawing/2014/main" id="{432E80DD-921E-427C-B4CF-FDFB0BA1BE30}"/>
              </a:ext>
            </a:extLst>
          </p:cNvPr>
          <p:cNvSpPr/>
          <p:nvPr/>
        </p:nvSpPr>
        <p:spPr>
          <a:xfrm>
            <a:off x="4224866" y="5904376"/>
            <a:ext cx="2582334" cy="8805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EDD41B08-B34F-4309-B135-ABABA2CB3B48}"/>
              </a:ext>
            </a:extLst>
          </p:cNvPr>
          <p:cNvSpPr/>
          <p:nvPr/>
        </p:nvSpPr>
        <p:spPr>
          <a:xfrm>
            <a:off x="243193" y="212497"/>
            <a:ext cx="10204674" cy="5691879"/>
          </a:xfrm>
          <a:prstGeom prst="rect">
            <a:avLst/>
          </a:prstGeom>
        </p:spPr>
        <p:txBody>
          <a:bodyPr wrap="square">
            <a:spAutoFit/>
          </a:bodyPr>
          <a:lstStyle/>
          <a:p>
            <a:r>
              <a:rPr lang="fr-FR" sz="2800" b="1" dirty="0">
                <a:solidFill>
                  <a:srgbClr val="00B0F0"/>
                </a:solidFill>
                <a:latin typeface="Ubuntu" panose="020B0504030602030204" pitchFamily="34" charset="0"/>
                <a:ea typeface="Calibri" panose="020F0502020204030204" pitchFamily="34" charset="0"/>
                <a:cs typeface="Calibri" panose="020F0502020204030204" pitchFamily="34" charset="0"/>
              </a:rPr>
              <a:t>Pour aller plus loin dans le partage de REX et leur valorisation</a:t>
            </a:r>
          </a:p>
          <a:p>
            <a:endParaRPr lang="fr-FR" sz="1400" b="1" dirty="0">
              <a:solidFill>
                <a:srgbClr val="00B0F0"/>
              </a:solidFill>
              <a:latin typeface="Ubuntu" panose="020B0504030602030204" pitchFamily="34" charset="0"/>
              <a:ea typeface="Calibri" panose="020F0502020204030204" pitchFamily="34" charset="0"/>
              <a:cs typeface="Calibri" panose="020F0502020204030204" pitchFamily="34" charset="0"/>
            </a:endParaRPr>
          </a:p>
          <a:p>
            <a:pPr lvl="0"/>
            <a:r>
              <a:rPr lang="fr-FR" sz="1600" dirty="0">
                <a:latin typeface="Ubuntu" panose="020B0504030602030204" pitchFamily="34" charset="0"/>
                <a:ea typeface="Calibri" panose="020F0502020204030204" pitchFamily="34" charset="0"/>
                <a:cs typeface="Calibri" panose="020F0502020204030204" pitchFamily="34" charset="0"/>
              </a:rPr>
              <a:t>Besoin exprimé lors du GT n°1 – catalogue des solutions de gestion mises en place sur les bassins </a:t>
            </a:r>
          </a:p>
          <a:p>
            <a:pPr marL="342900" lvl="0" indent="-342900">
              <a:buFont typeface="Wingdings" panose="05000000000000000000" pitchFamily="2" charset="2"/>
              <a:buChar char="à"/>
            </a:pPr>
            <a:r>
              <a:rPr lang="fr-FR" sz="1600" dirty="0">
                <a:latin typeface="Ubuntu" panose="020B0504030602030204" pitchFamily="34" charset="0"/>
                <a:ea typeface="Calibri" panose="020F0502020204030204" pitchFamily="34" charset="0"/>
                <a:cs typeface="Calibri" panose="020F0502020204030204" pitchFamily="34" charset="0"/>
                <a:sym typeface="Wingdings" panose="05000000000000000000" pitchFamily="2" charset="2"/>
              </a:rPr>
              <a:t>Transposer, dupliquer ces bonnes pratiques </a:t>
            </a:r>
          </a:p>
          <a:p>
            <a:pPr marL="342900" lvl="0" indent="-342900">
              <a:buFont typeface="Wingdings" panose="05000000000000000000" pitchFamily="2" charset="2"/>
              <a:buChar char="à"/>
            </a:pPr>
            <a:r>
              <a:rPr lang="fr-FR" sz="1600" dirty="0">
                <a:latin typeface="Ubuntu" panose="020B0504030602030204" pitchFamily="34" charset="0"/>
                <a:ea typeface="Calibri" panose="020F0502020204030204" pitchFamily="34" charset="0"/>
                <a:cs typeface="Calibri" panose="020F0502020204030204" pitchFamily="34" charset="0"/>
                <a:sym typeface="Wingdings" panose="05000000000000000000" pitchFamily="2" charset="2"/>
              </a:rPr>
              <a:t>En tenant compte des spécificités de chaque territoire </a:t>
            </a:r>
          </a:p>
          <a:p>
            <a:pPr marL="342900" lvl="0" indent="-342900">
              <a:buFont typeface="Wingdings" panose="05000000000000000000" pitchFamily="2" charset="2"/>
              <a:buChar char="à"/>
            </a:pPr>
            <a:endParaRPr lang="fr-FR" sz="500" b="1" dirty="0">
              <a:latin typeface="Ubuntu" panose="020B0504030602030204" pitchFamily="34" charset="0"/>
              <a:ea typeface="Calibri" panose="020F0502020204030204" pitchFamily="34" charset="0"/>
              <a:cs typeface="Calibri" panose="020F0502020204030204" pitchFamily="34" charset="0"/>
              <a:sym typeface="Wingdings" panose="05000000000000000000" pitchFamily="2" charset="2"/>
            </a:endParaRPr>
          </a:p>
          <a:p>
            <a:pPr lvl="0"/>
            <a:endParaRPr lang="fr-FR" sz="600" b="1" dirty="0">
              <a:latin typeface="Ubuntu" panose="020B0504030602030204" pitchFamily="34" charset="0"/>
              <a:ea typeface="Calibri" panose="020F0502020204030204" pitchFamily="34" charset="0"/>
              <a:cs typeface="Calibri" panose="020F0502020204030204" pitchFamily="34" charset="0"/>
            </a:endParaRPr>
          </a:p>
          <a:p>
            <a:pPr lvl="0"/>
            <a:r>
              <a:rPr lang="fr-FR" b="1" dirty="0">
                <a:latin typeface="Ubuntu" panose="020B0504030602030204" pitchFamily="34" charset="0"/>
                <a:ea typeface="Calibri" panose="020F0502020204030204" pitchFamily="34" charset="0"/>
                <a:cs typeface="Calibri" panose="020F0502020204030204" pitchFamily="34" charset="0"/>
                <a:sym typeface="Wingdings" panose="05000000000000000000" pitchFamily="2" charset="2"/>
              </a:rPr>
              <a:t> </a:t>
            </a:r>
            <a:r>
              <a:rPr lang="fr-FR" b="1" dirty="0">
                <a:latin typeface="Ubuntu" panose="020B0504030602030204" pitchFamily="34" charset="0"/>
                <a:ea typeface="Calibri" panose="020F0502020204030204" pitchFamily="34" charset="0"/>
                <a:cs typeface="Calibri" panose="020F0502020204030204" pitchFamily="34" charset="0"/>
              </a:rPr>
              <a:t>Définir les « caractéristiques » du bassin, missions et actions de la structure pour contextualiser les solutions mises en places</a:t>
            </a:r>
            <a:endParaRPr lang="fr-FR" sz="800" b="1" dirty="0">
              <a:latin typeface="Ubuntu" panose="020B0504030602030204" pitchFamily="34" charset="0"/>
              <a:ea typeface="Calibri" panose="020F0502020204030204" pitchFamily="34" charset="0"/>
              <a:cs typeface="Calibri" panose="020F0502020204030204" pitchFamily="34" charset="0"/>
            </a:endParaRPr>
          </a:p>
          <a:p>
            <a:pPr>
              <a:lnSpc>
                <a:spcPct val="150000"/>
              </a:lnSpc>
            </a:pPr>
            <a:endParaRPr lang="fr-FR" sz="1400" b="1" dirty="0">
              <a:latin typeface="Ubuntu" panose="020B0504030602030204" pitchFamily="34" charset="0"/>
              <a:ea typeface="Calibri" panose="020F0502020204030204" pitchFamily="34" charset="0"/>
              <a:cs typeface="Calibri" panose="020F0502020204030204" pitchFamily="34" charset="0"/>
              <a:sym typeface="Wingdings" panose="05000000000000000000" pitchFamily="2" charset="2"/>
            </a:endParaRPr>
          </a:p>
          <a:p>
            <a:pPr>
              <a:lnSpc>
                <a:spcPct val="150000"/>
              </a:lnSpc>
            </a:pPr>
            <a:r>
              <a:rPr lang="fr-FR" sz="2000" b="1" dirty="0">
                <a:solidFill>
                  <a:schemeClr val="accent2"/>
                </a:solidFill>
                <a:latin typeface="Ubuntu" panose="020B0504030602030204" pitchFamily="34" charset="0"/>
                <a:ea typeface="Calibri" panose="020F0502020204030204" pitchFamily="34" charset="0"/>
                <a:cs typeface="Calibri" panose="020F0502020204030204" pitchFamily="34" charset="0"/>
              </a:rPr>
              <a:t>Propositions : </a:t>
            </a:r>
          </a:p>
          <a:p>
            <a:pPr marL="342900" indent="-342900">
              <a:lnSpc>
                <a:spcPct val="150000"/>
              </a:lnSpc>
              <a:buFontTx/>
              <a:buChar char="-"/>
            </a:pPr>
            <a:r>
              <a:rPr lang="fr-FR" sz="2000" b="1" dirty="0">
                <a:solidFill>
                  <a:schemeClr val="accent2"/>
                </a:solidFill>
                <a:latin typeface="Ubuntu" panose="020B0504030602030204" pitchFamily="34" charset="0"/>
                <a:ea typeface="Calibri" panose="020F0502020204030204" pitchFamily="34" charset="0"/>
                <a:cs typeface="Calibri" panose="020F0502020204030204" pitchFamily="34" charset="0"/>
              </a:rPr>
              <a:t>Référentiel « missions »</a:t>
            </a:r>
          </a:p>
          <a:p>
            <a:pPr marL="342900" indent="-342900">
              <a:lnSpc>
                <a:spcPct val="150000"/>
              </a:lnSpc>
              <a:buFontTx/>
              <a:buChar char="-"/>
            </a:pPr>
            <a:r>
              <a:rPr lang="fr-FR" sz="2000" b="1" dirty="0">
                <a:solidFill>
                  <a:schemeClr val="accent2"/>
                </a:solidFill>
                <a:latin typeface="Ubuntu" panose="020B0504030602030204" pitchFamily="34" charset="0"/>
                <a:ea typeface="Calibri" panose="020F0502020204030204" pitchFamily="34" charset="0"/>
                <a:cs typeface="Calibri" panose="020F0502020204030204" pitchFamily="34" charset="0"/>
              </a:rPr>
              <a:t>Référentiel « actions »</a:t>
            </a:r>
          </a:p>
          <a:p>
            <a:pPr marL="342900" indent="-342900">
              <a:lnSpc>
                <a:spcPct val="150000"/>
              </a:lnSpc>
              <a:buFontTx/>
              <a:buChar char="-"/>
            </a:pPr>
            <a:r>
              <a:rPr lang="fr-FR" sz="2000" b="1" dirty="0">
                <a:solidFill>
                  <a:schemeClr val="accent2"/>
                </a:solidFill>
                <a:latin typeface="Ubuntu" panose="020B0504030602030204" pitchFamily="34" charset="0"/>
                <a:ea typeface="Calibri" panose="020F0502020204030204" pitchFamily="34" charset="0"/>
                <a:cs typeface="Calibri" panose="020F0502020204030204" pitchFamily="34" charset="0"/>
              </a:rPr>
              <a:t>Liste de contacts</a:t>
            </a:r>
          </a:p>
          <a:p>
            <a:pPr marL="342900" indent="-342900">
              <a:lnSpc>
                <a:spcPct val="150000"/>
              </a:lnSpc>
              <a:buFontTx/>
              <a:buChar char="-"/>
            </a:pPr>
            <a:endParaRPr lang="fr-FR" sz="2000" b="1" dirty="0">
              <a:solidFill>
                <a:schemeClr val="accent2"/>
              </a:solidFill>
              <a:latin typeface="Ubuntu" panose="020B0504030602030204" pitchFamily="34" charset="0"/>
              <a:ea typeface="Calibri" panose="020F0502020204030204" pitchFamily="34" charset="0"/>
              <a:cs typeface="Calibri" panose="020F0502020204030204" pitchFamily="34" charset="0"/>
            </a:endParaRPr>
          </a:p>
          <a:p>
            <a:pPr marL="342900" lvl="0" indent="-342900">
              <a:lnSpc>
                <a:spcPct val="150000"/>
              </a:lnSpc>
              <a:buFontTx/>
              <a:buChar char="-"/>
            </a:pPr>
            <a:r>
              <a:rPr lang="fr-FR" sz="2000" b="1" dirty="0">
                <a:solidFill>
                  <a:schemeClr val="accent2"/>
                </a:solidFill>
                <a:latin typeface="Ubuntu" panose="020B0504030602030204" pitchFamily="34" charset="0"/>
                <a:ea typeface="Calibri" panose="020F0502020204030204" pitchFamily="34" charset="0"/>
                <a:cs typeface="Calibri" panose="020F0502020204030204" pitchFamily="34" charset="0"/>
              </a:rPr>
              <a:t>Enjeux présents sur le bassin</a:t>
            </a:r>
          </a:p>
          <a:p>
            <a:pPr marL="342900" lvl="0" indent="-342900">
              <a:lnSpc>
                <a:spcPct val="150000"/>
              </a:lnSpc>
              <a:buFontTx/>
              <a:buChar char="-"/>
            </a:pPr>
            <a:r>
              <a:rPr lang="fr-FR" sz="2000" b="1" dirty="0">
                <a:solidFill>
                  <a:schemeClr val="accent2"/>
                </a:solidFill>
                <a:latin typeface="Ubuntu" panose="020B0504030602030204" pitchFamily="34" charset="0"/>
                <a:ea typeface="Calibri" panose="020F0502020204030204" pitchFamily="34" charset="0"/>
                <a:cs typeface="Calibri" panose="020F0502020204030204" pitchFamily="34" charset="0"/>
              </a:rPr>
              <a:t>Solution de gestion mises en place</a:t>
            </a:r>
          </a:p>
        </p:txBody>
      </p:sp>
      <p:pic>
        <p:nvPicPr>
          <p:cNvPr id="7" name="Image 6">
            <a:extLst>
              <a:ext uri="{FF2B5EF4-FFF2-40B4-BE49-F238E27FC236}">
                <a16:creationId xmlns:a16="http://schemas.microsoft.com/office/drawing/2014/main" id="{1FD35BC4-D029-4549-8FF5-C9F7B24A1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538" y="2330451"/>
            <a:ext cx="4859867" cy="3382798"/>
          </a:xfrm>
          <a:prstGeom prst="rect">
            <a:avLst/>
          </a:prstGeom>
        </p:spPr>
      </p:pic>
      <p:sp>
        <p:nvSpPr>
          <p:cNvPr id="9" name="Flèche : bas 8">
            <a:extLst>
              <a:ext uri="{FF2B5EF4-FFF2-40B4-BE49-F238E27FC236}">
                <a16:creationId xmlns:a16="http://schemas.microsoft.com/office/drawing/2014/main" id="{99A45BB7-BEAB-4574-937E-A900E667F5F9}"/>
              </a:ext>
            </a:extLst>
          </p:cNvPr>
          <p:cNvSpPr/>
          <p:nvPr/>
        </p:nvSpPr>
        <p:spPr>
          <a:xfrm>
            <a:off x="1490133" y="4546600"/>
            <a:ext cx="304800" cy="321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1EFAA3CD-BFA0-45E2-BDBB-3776A7F6808A}"/>
              </a:ext>
            </a:extLst>
          </p:cNvPr>
          <p:cNvSpPr txBox="1"/>
          <p:nvPr/>
        </p:nvSpPr>
        <p:spPr>
          <a:xfrm>
            <a:off x="1794933" y="4546600"/>
            <a:ext cx="2017925" cy="307777"/>
          </a:xfrm>
          <a:prstGeom prst="rect">
            <a:avLst/>
          </a:prstGeom>
          <a:noFill/>
        </p:spPr>
        <p:txBody>
          <a:bodyPr wrap="none" rtlCol="0">
            <a:spAutoFit/>
          </a:bodyPr>
          <a:lstStyle/>
          <a:p>
            <a:r>
              <a:rPr lang="fr-FR" sz="1400" dirty="0"/>
              <a:t>Permet de contextualiser</a:t>
            </a:r>
          </a:p>
        </p:txBody>
      </p:sp>
      <p:pic>
        <p:nvPicPr>
          <p:cNvPr id="13" name="Image 12">
            <a:extLst>
              <a:ext uri="{FF2B5EF4-FFF2-40B4-BE49-F238E27FC236}">
                <a16:creationId xmlns:a16="http://schemas.microsoft.com/office/drawing/2014/main" id="{78407831-43FA-4467-9FE6-88C286B55791}"/>
              </a:ext>
            </a:extLst>
          </p:cNvPr>
          <p:cNvPicPr>
            <a:picLocks noChangeAspect="1"/>
          </p:cNvPicPr>
          <p:nvPr/>
        </p:nvPicPr>
        <p:blipFill rotWithShape="1">
          <a:blip r:embed="rId4"/>
          <a:srcRect l="39236" t="31975" r="52153" b="41358"/>
          <a:stretch/>
        </p:blipFill>
        <p:spPr>
          <a:xfrm>
            <a:off x="10205397" y="4750631"/>
            <a:ext cx="1324669" cy="1153745"/>
          </a:xfrm>
          <a:prstGeom prst="rect">
            <a:avLst/>
          </a:prstGeom>
        </p:spPr>
      </p:pic>
      <p:sp>
        <p:nvSpPr>
          <p:cNvPr id="3" name="ZoneTexte 2">
            <a:extLst>
              <a:ext uri="{FF2B5EF4-FFF2-40B4-BE49-F238E27FC236}">
                <a16:creationId xmlns:a16="http://schemas.microsoft.com/office/drawing/2014/main" id="{10DDA335-75BD-4AD9-AF1E-4DFCC2D7BF3C}"/>
              </a:ext>
            </a:extLst>
          </p:cNvPr>
          <p:cNvSpPr txBox="1"/>
          <p:nvPr/>
        </p:nvSpPr>
        <p:spPr>
          <a:xfrm>
            <a:off x="4504267" y="6180667"/>
            <a:ext cx="2167466" cy="369332"/>
          </a:xfrm>
          <a:prstGeom prst="rect">
            <a:avLst/>
          </a:prstGeom>
          <a:noFill/>
        </p:spPr>
        <p:txBody>
          <a:bodyPr wrap="square" rtlCol="0">
            <a:spAutoFit/>
          </a:bodyPr>
          <a:lstStyle/>
          <a:p>
            <a:r>
              <a:rPr lang="fr-FR" i="1" dirty="0"/>
              <a:t>DES VOLONTAIRES ?</a:t>
            </a:r>
          </a:p>
        </p:txBody>
      </p:sp>
    </p:spTree>
    <p:extLst>
      <p:ext uri="{BB962C8B-B14F-4D97-AF65-F5344CB8AC3E}">
        <p14:creationId xmlns:p14="http://schemas.microsoft.com/office/powerpoint/2010/main" val="27891642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BD1C87ED2FE6478F9BC8F9E6FF90A5" ma:contentTypeVersion="11" ma:contentTypeDescription="Crée un document." ma:contentTypeScope="" ma:versionID="57843bda398d34f40c94b02ffebb5a48">
  <xsd:schema xmlns:xsd="http://www.w3.org/2001/XMLSchema" xmlns:xs="http://www.w3.org/2001/XMLSchema" xmlns:p="http://schemas.microsoft.com/office/2006/metadata/properties" xmlns:ns3="7f15f48a-f5c7-48b0-ac02-717a2b98f873" targetNamespace="http://schemas.microsoft.com/office/2006/metadata/properties" ma:root="true" ma:fieldsID="792b44d0bd584513aa0b8811317a8995" ns3:_="">
    <xsd:import namespace="7f15f48a-f5c7-48b0-ac02-717a2b98f8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5f48a-f5c7-48b0-ac02-717a2b98f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BCBBD8-1838-4ED1-B995-7CC2EE76C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5f48a-f5c7-48b0-ac02-717a2b98f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B1EBF8-CCA5-49C8-AEAC-1C105951D516}">
  <ds:schemaRefs>
    <ds:schemaRef ds:uri="http://purl.org/dc/term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documentManagement/types"/>
    <ds:schemaRef ds:uri="7f15f48a-f5c7-48b0-ac02-717a2b98f87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B911D4C-43DB-4F52-AF02-A1C73EF8E9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2041</TotalTime>
  <Words>855</Words>
  <Application>Microsoft Office PowerPoint</Application>
  <PresentationFormat>Grand écran</PresentationFormat>
  <Paragraphs>161</Paragraphs>
  <Slides>11</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Arial</vt:lpstr>
      <vt:lpstr>Calibri</vt:lpstr>
      <vt:lpstr>Calibri Light</vt:lpstr>
      <vt:lpstr>Courier New</vt:lpstr>
      <vt:lpstr>Symbol</vt:lpstr>
      <vt:lpstr>Times New Roman</vt:lpstr>
      <vt:lpstr>Ubuntu</vt:lpstr>
      <vt:lpstr>Ubuntu Light</vt:lpstr>
      <vt:lpstr>Wingdings</vt:lpstr>
      <vt:lpstr>Thème Office</vt:lpstr>
      <vt:lpstr>Présentation PowerPoint</vt:lpstr>
      <vt:lpstr>Présents/Inscrits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Anonyme</cp:lastModifiedBy>
  <cp:revision>85</cp:revision>
  <cp:lastPrinted>2023-05-30T07:58:59Z</cp:lastPrinted>
  <dcterms:created xsi:type="dcterms:W3CDTF">2023-04-13T10:58:59Z</dcterms:created>
  <dcterms:modified xsi:type="dcterms:W3CDTF">2023-05-30T13:57:47Z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0x01010089BD1C87ED2FE6478F9BC8F9E6FF90A5</vt:lpwstr>
  </property>
</Properties>
</file>