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2"/>
  </p:notesMasterIdLst>
  <p:sldIdLst>
    <p:sldId id="256" r:id="rId5"/>
    <p:sldId id="425" r:id="rId6"/>
    <p:sldId id="426" r:id="rId7"/>
    <p:sldId id="427" r:id="rId8"/>
    <p:sldId id="429" r:id="rId9"/>
    <p:sldId id="430" r:id="rId10"/>
    <p:sldId id="428" r:id="rId11"/>
  </p:sldIdLst>
  <p:sldSz cx="12192000" cy="6858000"/>
  <p:notesSz cx="6742113" cy="9875838"/>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14877"/>
    <a:srgbClr val="83D0F5"/>
    <a:srgbClr val="5C7BBC"/>
    <a:srgbClr val="FFF5C5"/>
    <a:srgbClr val="7DCBF2"/>
    <a:srgbClr val="000000"/>
    <a:srgbClr val="A5CF8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898" autoAdjust="0"/>
    <p:restoredTop sz="94660"/>
  </p:normalViewPr>
  <p:slideViewPr>
    <p:cSldViewPr snapToGrid="0">
      <p:cViewPr varScale="1">
        <p:scale>
          <a:sx n="94" d="100"/>
          <a:sy n="94" d="100"/>
        </p:scale>
        <p:origin x="63" y="222"/>
      </p:cViewPr>
      <p:guideLst/>
    </p:cSldViewPr>
  </p:slideViewPr>
  <p:notesTextViewPr>
    <p:cViewPr>
      <p:scale>
        <a:sx n="1" d="1"/>
        <a:sy n="1" d="1"/>
      </p:scale>
      <p:origin x="0" y="0"/>
    </p:cViewPr>
  </p:notesTextViewPr>
  <p:notesViewPr>
    <p:cSldViewPr snapToGrid="0">
      <p:cViewPr varScale="1">
        <p:scale>
          <a:sx n="54" d="100"/>
          <a:sy n="54" d="100"/>
        </p:scale>
        <p:origin x="3317" y="67"/>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theme" Target="theme/theme1.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21582" cy="495507"/>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18971" y="0"/>
            <a:ext cx="2921582" cy="495507"/>
          </a:xfrm>
          <a:prstGeom prst="rect">
            <a:avLst/>
          </a:prstGeom>
        </p:spPr>
        <p:txBody>
          <a:bodyPr vert="horz" lIns="91440" tIns="45720" rIns="91440" bIns="45720" rtlCol="0"/>
          <a:lstStyle>
            <a:lvl1pPr algn="r">
              <a:defRPr sz="1200"/>
            </a:lvl1pPr>
          </a:lstStyle>
          <a:p>
            <a:fld id="{6352BFB3-390B-42FC-B428-97F3AD3A6F26}" type="datetimeFigureOut">
              <a:rPr lang="fr-FR" smtClean="0"/>
              <a:t>18/10/2022</a:t>
            </a:fld>
            <a:endParaRPr lang="fr-FR"/>
          </a:p>
        </p:txBody>
      </p:sp>
      <p:sp>
        <p:nvSpPr>
          <p:cNvPr id="4" name="Espace réservé de l'image des diapositives 3"/>
          <p:cNvSpPr>
            <a:spLocks noGrp="1" noRot="1" noChangeAspect="1"/>
          </p:cNvSpPr>
          <p:nvPr>
            <p:ph type="sldImg" idx="2"/>
          </p:nvPr>
        </p:nvSpPr>
        <p:spPr>
          <a:xfrm>
            <a:off x="409575" y="1235075"/>
            <a:ext cx="5922963" cy="3332163"/>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74212" y="4752747"/>
            <a:ext cx="5393690" cy="3888611"/>
          </a:xfrm>
          <a:prstGeom prst="rect">
            <a:avLst/>
          </a:prstGeom>
        </p:spPr>
        <p:txBody>
          <a:bodyPr vert="horz" lIns="91440" tIns="45720" rIns="91440" bIns="45720" rtlCol="0"/>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9380333"/>
            <a:ext cx="2921582" cy="495506"/>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18971" y="9380333"/>
            <a:ext cx="2921582" cy="495506"/>
          </a:xfrm>
          <a:prstGeom prst="rect">
            <a:avLst/>
          </a:prstGeom>
        </p:spPr>
        <p:txBody>
          <a:bodyPr vert="horz" lIns="91440" tIns="45720" rIns="91440" bIns="45720" rtlCol="0" anchor="b"/>
          <a:lstStyle>
            <a:lvl1pPr algn="r">
              <a:defRPr sz="1200"/>
            </a:lvl1pPr>
          </a:lstStyle>
          <a:p>
            <a:fld id="{90811124-FB23-4387-9E7F-2D9A83C1D271}" type="slidenum">
              <a:rPr lang="fr-FR" smtClean="0"/>
              <a:t>‹N°›</a:t>
            </a:fld>
            <a:endParaRPr lang="fr-FR"/>
          </a:p>
        </p:txBody>
      </p:sp>
    </p:spTree>
    <p:extLst>
      <p:ext uri="{BB962C8B-B14F-4D97-AF65-F5344CB8AC3E}">
        <p14:creationId xmlns:p14="http://schemas.microsoft.com/office/powerpoint/2010/main" val="354132287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pic>
        <p:nvPicPr>
          <p:cNvPr id="12" name="Image 11">
            <a:extLst>
              <a:ext uri="{FF2B5EF4-FFF2-40B4-BE49-F238E27FC236}">
                <a16:creationId xmlns:a16="http://schemas.microsoft.com/office/drawing/2014/main" id="{C40068D8-8B6A-4E91-B567-3A24D76DA436}"/>
              </a:ext>
            </a:extLst>
          </p:cNvPr>
          <p:cNvPicPr>
            <a:picLocks noChangeAspect="1"/>
          </p:cNvPicPr>
          <p:nvPr userDrawn="1"/>
        </p:nvPicPr>
        <p:blipFill>
          <a:blip r:embed="rId2"/>
          <a:stretch>
            <a:fillRect/>
          </a:stretch>
        </p:blipFill>
        <p:spPr>
          <a:xfrm>
            <a:off x="0" y="0"/>
            <a:ext cx="12192000" cy="6857999"/>
          </a:xfrm>
          <a:prstGeom prst="rect">
            <a:avLst/>
          </a:prstGeom>
        </p:spPr>
      </p:pic>
      <p:sp>
        <p:nvSpPr>
          <p:cNvPr id="2" name="Titre 1">
            <a:extLst>
              <a:ext uri="{FF2B5EF4-FFF2-40B4-BE49-F238E27FC236}">
                <a16:creationId xmlns:a16="http://schemas.microsoft.com/office/drawing/2014/main" id="{FC460507-785C-423E-B7C6-78D0EA2D9142}"/>
              </a:ext>
            </a:extLst>
          </p:cNvPr>
          <p:cNvSpPr>
            <a:spLocks noGrp="1"/>
          </p:cNvSpPr>
          <p:nvPr>
            <p:ph type="ctrTitle"/>
          </p:nvPr>
        </p:nvSpPr>
        <p:spPr>
          <a:xfrm>
            <a:off x="4021277" y="2815937"/>
            <a:ext cx="7045037" cy="1433945"/>
          </a:xfrm>
        </p:spPr>
        <p:txBody>
          <a:bodyPr anchor="t" anchorCtr="0">
            <a:normAutofit/>
          </a:bodyPr>
          <a:lstStyle>
            <a:lvl1pPr algn="ctr">
              <a:lnSpc>
                <a:spcPts val="4400"/>
              </a:lnSpc>
              <a:defRPr sz="4400" b="1">
                <a:solidFill>
                  <a:schemeClr val="bg1"/>
                </a:solidFill>
                <a:latin typeface="+mn-lt"/>
              </a:defRPr>
            </a:lvl1pPr>
          </a:lstStyle>
          <a:p>
            <a:r>
              <a:rPr lang="fr-FR" dirty="0"/>
              <a:t>Modifiez le style du titre</a:t>
            </a:r>
          </a:p>
        </p:txBody>
      </p:sp>
      <p:sp>
        <p:nvSpPr>
          <p:cNvPr id="3" name="Sous-titre 2">
            <a:extLst>
              <a:ext uri="{FF2B5EF4-FFF2-40B4-BE49-F238E27FC236}">
                <a16:creationId xmlns:a16="http://schemas.microsoft.com/office/drawing/2014/main" id="{EDA9CE22-7670-4375-8E75-FC3A01B2F3E4}"/>
              </a:ext>
            </a:extLst>
          </p:cNvPr>
          <p:cNvSpPr>
            <a:spLocks noGrp="1"/>
          </p:cNvSpPr>
          <p:nvPr>
            <p:ph type="subTitle" idx="1"/>
          </p:nvPr>
        </p:nvSpPr>
        <p:spPr>
          <a:xfrm>
            <a:off x="4021277" y="4249882"/>
            <a:ext cx="7045037" cy="1381994"/>
          </a:xfrm>
        </p:spPr>
        <p:txBody>
          <a:bodyPr>
            <a:normAutofit/>
          </a:bodyPr>
          <a:lstStyle>
            <a:lvl1pPr marL="0" indent="0" algn="ctr">
              <a:buNone/>
              <a:defRPr sz="2600" b="0">
                <a:solidFill>
                  <a:srgbClr val="FFF5C5"/>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dirty="0"/>
              <a:t>Modifiez le style des sous-titres du masque</a:t>
            </a:r>
          </a:p>
        </p:txBody>
      </p:sp>
      <p:pic>
        <p:nvPicPr>
          <p:cNvPr id="9" name="Image 8" descr="Une image contenant texte&#10;&#10;Description générée automatiquement">
            <a:extLst>
              <a:ext uri="{FF2B5EF4-FFF2-40B4-BE49-F238E27FC236}">
                <a16:creationId xmlns:a16="http://schemas.microsoft.com/office/drawing/2014/main" id="{C356FD8E-A88B-4FAB-87E1-EC5F5B4EBBD4}"/>
              </a:ext>
            </a:extLst>
          </p:cNvPr>
          <p:cNvPicPr>
            <a:picLocks noChangeAspect="1"/>
          </p:cNvPicPr>
          <p:nvPr userDrawn="1"/>
        </p:nvPicPr>
        <p:blipFill rotWithShape="1">
          <a:blip r:embed="rId3">
            <a:extLst>
              <a:ext uri="{28A0092B-C50C-407E-A947-70E740481C1C}">
                <a14:useLocalDpi xmlns:a14="http://schemas.microsoft.com/office/drawing/2010/main" val="0"/>
              </a:ext>
            </a:extLst>
          </a:blip>
          <a:srcRect l="56506" t="25152" r="33864" b="58939"/>
          <a:stretch/>
        </p:blipFill>
        <p:spPr>
          <a:xfrm>
            <a:off x="6889172" y="1724891"/>
            <a:ext cx="1174173" cy="1091046"/>
          </a:xfrm>
          <a:prstGeom prst="rect">
            <a:avLst/>
          </a:prstGeom>
        </p:spPr>
      </p:pic>
    </p:spTree>
    <p:extLst>
      <p:ext uri="{BB962C8B-B14F-4D97-AF65-F5344CB8AC3E}">
        <p14:creationId xmlns:p14="http://schemas.microsoft.com/office/powerpoint/2010/main" val="37188198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36FE068-68EA-4EF4-9A10-4705558F13E9}"/>
              </a:ext>
            </a:extLst>
          </p:cNvPr>
          <p:cNvSpPr>
            <a:spLocks noGrp="1"/>
          </p:cNvSpPr>
          <p:nvPr>
            <p:ph type="title"/>
          </p:nvPr>
        </p:nvSpPr>
        <p:spPr/>
        <p:txBody>
          <a:bodyPr/>
          <a:lstStyle/>
          <a:p>
            <a:r>
              <a:rPr lang="fr-FR"/>
              <a:t>Modifiez le style du titre</a:t>
            </a:r>
          </a:p>
        </p:txBody>
      </p:sp>
      <p:sp>
        <p:nvSpPr>
          <p:cNvPr id="3" name="Espace réservé du texte vertical 2">
            <a:extLst>
              <a:ext uri="{FF2B5EF4-FFF2-40B4-BE49-F238E27FC236}">
                <a16:creationId xmlns:a16="http://schemas.microsoft.com/office/drawing/2014/main" id="{EA17F65F-7020-4ADC-8B86-1A1DAE550FEE}"/>
              </a:ext>
            </a:extLst>
          </p:cNvPr>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266DADD7-8B99-4CCC-A2F7-50C6F7DDC05D}"/>
              </a:ext>
            </a:extLst>
          </p:cNvPr>
          <p:cNvSpPr>
            <a:spLocks noGrp="1"/>
          </p:cNvSpPr>
          <p:nvPr>
            <p:ph type="dt" sz="half" idx="10"/>
          </p:nvPr>
        </p:nvSpPr>
        <p:spPr>
          <a:xfrm>
            <a:off x="838200" y="6356350"/>
            <a:ext cx="2743200" cy="365125"/>
          </a:xfrm>
          <a:prstGeom prst="rect">
            <a:avLst/>
          </a:prstGeom>
        </p:spPr>
        <p:txBody>
          <a:bodyPr/>
          <a:lstStyle/>
          <a:p>
            <a:endParaRPr lang="fr-FR"/>
          </a:p>
        </p:txBody>
      </p:sp>
      <p:sp>
        <p:nvSpPr>
          <p:cNvPr id="5" name="Espace réservé du pied de page 4">
            <a:extLst>
              <a:ext uri="{FF2B5EF4-FFF2-40B4-BE49-F238E27FC236}">
                <a16:creationId xmlns:a16="http://schemas.microsoft.com/office/drawing/2014/main" id="{3F829C3E-7501-45F9-AA21-50E73FE1D4FA}"/>
              </a:ext>
            </a:extLst>
          </p:cNvPr>
          <p:cNvSpPr>
            <a:spLocks noGrp="1"/>
          </p:cNvSpPr>
          <p:nvPr>
            <p:ph type="ftr" sz="quarter" idx="11"/>
          </p:nvPr>
        </p:nvSpPr>
        <p:spPr>
          <a:xfrm>
            <a:off x="4038600" y="6356350"/>
            <a:ext cx="4114800" cy="365125"/>
          </a:xfrm>
          <a:prstGeom prst="rect">
            <a:avLst/>
          </a:prstGeom>
        </p:spPr>
        <p:txBody>
          <a:bodyPr/>
          <a:lstStyle/>
          <a:p>
            <a:endParaRPr lang="fr-FR"/>
          </a:p>
        </p:txBody>
      </p:sp>
      <p:sp>
        <p:nvSpPr>
          <p:cNvPr id="6" name="Espace réservé du numéro de diapositive 5">
            <a:extLst>
              <a:ext uri="{FF2B5EF4-FFF2-40B4-BE49-F238E27FC236}">
                <a16:creationId xmlns:a16="http://schemas.microsoft.com/office/drawing/2014/main" id="{77A439B9-F880-46FE-AD15-3E32F88ADF02}"/>
              </a:ext>
            </a:extLst>
          </p:cNvPr>
          <p:cNvSpPr>
            <a:spLocks noGrp="1"/>
          </p:cNvSpPr>
          <p:nvPr>
            <p:ph type="sldNum" sz="quarter" idx="12"/>
          </p:nvPr>
        </p:nvSpPr>
        <p:spPr>
          <a:xfrm>
            <a:off x="11364191" y="6258357"/>
            <a:ext cx="609600" cy="365125"/>
          </a:xfrm>
          <a:prstGeom prst="rect">
            <a:avLst/>
          </a:prstGeom>
        </p:spPr>
        <p:txBody>
          <a:bodyPr/>
          <a:lstStyle/>
          <a:p>
            <a:fld id="{616A9539-2C71-4936-BD1F-3308595B1F36}" type="slidenum">
              <a:rPr lang="fr-FR" smtClean="0"/>
              <a:t>‹N°›</a:t>
            </a:fld>
            <a:endParaRPr lang="fr-FR"/>
          </a:p>
        </p:txBody>
      </p:sp>
    </p:spTree>
    <p:extLst>
      <p:ext uri="{BB962C8B-B14F-4D97-AF65-F5344CB8AC3E}">
        <p14:creationId xmlns:p14="http://schemas.microsoft.com/office/powerpoint/2010/main" val="6871365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a:extLst>
              <a:ext uri="{FF2B5EF4-FFF2-40B4-BE49-F238E27FC236}">
                <a16:creationId xmlns:a16="http://schemas.microsoft.com/office/drawing/2014/main" id="{15257F0B-605A-409B-84CC-584947BA9949}"/>
              </a:ext>
            </a:extLst>
          </p:cNvPr>
          <p:cNvSpPr>
            <a:spLocks noGrp="1"/>
          </p:cNvSpPr>
          <p:nvPr>
            <p:ph type="title" orient="vert"/>
          </p:nvPr>
        </p:nvSpPr>
        <p:spPr>
          <a:xfrm>
            <a:off x="8724900" y="365125"/>
            <a:ext cx="2628900" cy="5811838"/>
          </a:xfrm>
        </p:spPr>
        <p:txBody>
          <a:bodyPr vert="eaVert"/>
          <a:lstStyle/>
          <a:p>
            <a:r>
              <a:rPr lang="fr-FR"/>
              <a:t>Modifiez le style du titre</a:t>
            </a:r>
          </a:p>
        </p:txBody>
      </p:sp>
      <p:sp>
        <p:nvSpPr>
          <p:cNvPr id="3" name="Espace réservé du texte vertical 2">
            <a:extLst>
              <a:ext uri="{FF2B5EF4-FFF2-40B4-BE49-F238E27FC236}">
                <a16:creationId xmlns:a16="http://schemas.microsoft.com/office/drawing/2014/main" id="{8D5590B5-474D-4250-84A7-C2A127EBBA9E}"/>
              </a:ext>
            </a:extLst>
          </p:cNvPr>
          <p:cNvSpPr>
            <a:spLocks noGrp="1"/>
          </p:cNvSpPr>
          <p:nvPr>
            <p:ph type="body" orient="vert" idx="1"/>
          </p:nvPr>
        </p:nvSpPr>
        <p:spPr>
          <a:xfrm>
            <a:off x="838200" y="365125"/>
            <a:ext cx="7734300" cy="5811838"/>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6099790A-5E30-40BA-9E97-F43154BBE6ED}"/>
              </a:ext>
            </a:extLst>
          </p:cNvPr>
          <p:cNvSpPr>
            <a:spLocks noGrp="1"/>
          </p:cNvSpPr>
          <p:nvPr>
            <p:ph type="dt" sz="half" idx="10"/>
          </p:nvPr>
        </p:nvSpPr>
        <p:spPr>
          <a:xfrm>
            <a:off x="838200" y="6356350"/>
            <a:ext cx="2743200" cy="365125"/>
          </a:xfrm>
          <a:prstGeom prst="rect">
            <a:avLst/>
          </a:prstGeom>
        </p:spPr>
        <p:txBody>
          <a:bodyPr/>
          <a:lstStyle/>
          <a:p>
            <a:endParaRPr lang="fr-FR"/>
          </a:p>
        </p:txBody>
      </p:sp>
      <p:sp>
        <p:nvSpPr>
          <p:cNvPr id="5" name="Espace réservé du pied de page 4">
            <a:extLst>
              <a:ext uri="{FF2B5EF4-FFF2-40B4-BE49-F238E27FC236}">
                <a16:creationId xmlns:a16="http://schemas.microsoft.com/office/drawing/2014/main" id="{E8FF46FF-CF2B-4765-B629-811E99CCC123}"/>
              </a:ext>
            </a:extLst>
          </p:cNvPr>
          <p:cNvSpPr>
            <a:spLocks noGrp="1"/>
          </p:cNvSpPr>
          <p:nvPr>
            <p:ph type="ftr" sz="quarter" idx="11"/>
          </p:nvPr>
        </p:nvSpPr>
        <p:spPr>
          <a:xfrm>
            <a:off x="4038600" y="6356350"/>
            <a:ext cx="4114800" cy="365125"/>
          </a:xfrm>
          <a:prstGeom prst="rect">
            <a:avLst/>
          </a:prstGeom>
        </p:spPr>
        <p:txBody>
          <a:bodyPr/>
          <a:lstStyle/>
          <a:p>
            <a:endParaRPr lang="fr-FR"/>
          </a:p>
        </p:txBody>
      </p:sp>
      <p:sp>
        <p:nvSpPr>
          <p:cNvPr id="6" name="Espace réservé du numéro de diapositive 5">
            <a:extLst>
              <a:ext uri="{FF2B5EF4-FFF2-40B4-BE49-F238E27FC236}">
                <a16:creationId xmlns:a16="http://schemas.microsoft.com/office/drawing/2014/main" id="{84974DBB-CFE1-4EC8-8400-0969E262BFBC}"/>
              </a:ext>
            </a:extLst>
          </p:cNvPr>
          <p:cNvSpPr>
            <a:spLocks noGrp="1"/>
          </p:cNvSpPr>
          <p:nvPr>
            <p:ph type="sldNum" sz="quarter" idx="12"/>
          </p:nvPr>
        </p:nvSpPr>
        <p:spPr>
          <a:xfrm>
            <a:off x="11364191" y="6258357"/>
            <a:ext cx="609600" cy="365125"/>
          </a:xfrm>
          <a:prstGeom prst="rect">
            <a:avLst/>
          </a:prstGeom>
        </p:spPr>
        <p:txBody>
          <a:bodyPr/>
          <a:lstStyle/>
          <a:p>
            <a:fld id="{616A9539-2C71-4936-BD1F-3308595B1F36}" type="slidenum">
              <a:rPr lang="fr-FR" smtClean="0"/>
              <a:t>‹N°›</a:t>
            </a:fld>
            <a:endParaRPr lang="fr-FR"/>
          </a:p>
        </p:txBody>
      </p:sp>
    </p:spTree>
    <p:extLst>
      <p:ext uri="{BB962C8B-B14F-4D97-AF65-F5344CB8AC3E}">
        <p14:creationId xmlns:p14="http://schemas.microsoft.com/office/powerpoint/2010/main" val="23587691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pic>
        <p:nvPicPr>
          <p:cNvPr id="7" name="Image 6">
            <a:extLst>
              <a:ext uri="{FF2B5EF4-FFF2-40B4-BE49-F238E27FC236}">
                <a16:creationId xmlns:a16="http://schemas.microsoft.com/office/drawing/2014/main" id="{6A5F30F6-1B42-401B-B0A7-B4835B4ABD41}"/>
              </a:ext>
            </a:extLst>
          </p:cNvPr>
          <p:cNvPicPr>
            <a:picLocks noChangeAspect="1"/>
          </p:cNvPicPr>
          <p:nvPr userDrawn="1"/>
        </p:nvPicPr>
        <p:blipFill rotWithShape="1">
          <a:blip r:embed="rId2"/>
          <a:srcRect l="158" r="60" b="1156"/>
          <a:stretch/>
        </p:blipFill>
        <p:spPr>
          <a:xfrm>
            <a:off x="-1" y="0"/>
            <a:ext cx="12199273" cy="6858000"/>
          </a:xfrm>
          <a:prstGeom prst="rect">
            <a:avLst/>
          </a:prstGeom>
        </p:spPr>
      </p:pic>
      <p:sp>
        <p:nvSpPr>
          <p:cNvPr id="2" name="Titre 1">
            <a:extLst>
              <a:ext uri="{FF2B5EF4-FFF2-40B4-BE49-F238E27FC236}">
                <a16:creationId xmlns:a16="http://schemas.microsoft.com/office/drawing/2014/main" id="{9A46FF11-4A7C-422E-BA43-255795949E2F}"/>
              </a:ext>
            </a:extLst>
          </p:cNvPr>
          <p:cNvSpPr>
            <a:spLocks noGrp="1"/>
          </p:cNvSpPr>
          <p:nvPr>
            <p:ph type="title"/>
          </p:nvPr>
        </p:nvSpPr>
        <p:spPr>
          <a:xfrm>
            <a:off x="602673" y="365125"/>
            <a:ext cx="10910454" cy="1325563"/>
          </a:xfrm>
        </p:spPr>
        <p:txBody>
          <a:bodyPr/>
          <a:lstStyle>
            <a:lvl1pPr>
              <a:defRPr b="1">
                <a:solidFill>
                  <a:srgbClr val="5C7BBC"/>
                </a:solidFill>
                <a:latin typeface="+mn-lt"/>
              </a:defRPr>
            </a:lvl1pPr>
          </a:lstStyle>
          <a:p>
            <a:r>
              <a:rPr lang="fr-FR" dirty="0"/>
              <a:t>Modifiez le style du titre</a:t>
            </a:r>
          </a:p>
        </p:txBody>
      </p:sp>
      <p:sp>
        <p:nvSpPr>
          <p:cNvPr id="3" name="Espace réservé du contenu 2">
            <a:extLst>
              <a:ext uri="{FF2B5EF4-FFF2-40B4-BE49-F238E27FC236}">
                <a16:creationId xmlns:a16="http://schemas.microsoft.com/office/drawing/2014/main" id="{F0BBA524-95A6-462B-9A5D-0E6FF501944C}"/>
              </a:ext>
            </a:extLst>
          </p:cNvPr>
          <p:cNvSpPr>
            <a:spLocks noGrp="1"/>
          </p:cNvSpPr>
          <p:nvPr>
            <p:ph idx="1"/>
          </p:nvPr>
        </p:nvSpPr>
        <p:spPr>
          <a:xfrm>
            <a:off x="602673" y="1825625"/>
            <a:ext cx="10910454" cy="4107584"/>
          </a:xfrm>
        </p:spPr>
        <p:txBody>
          <a:bodyPr/>
          <a:lstStyle>
            <a:lvl1pPr marL="0" indent="0">
              <a:buNone/>
              <a:defRPr sz="2400" b="0">
                <a:solidFill>
                  <a:srgbClr val="00B0F0"/>
                </a:solidFill>
              </a:defRPr>
            </a:lvl1pPr>
            <a:lvl2pPr marL="269875" indent="-269875">
              <a:buSzPct val="110000"/>
              <a:buFontTx/>
              <a:buBlip>
                <a:blip r:embed="rId3"/>
              </a:buBlip>
              <a:tabLst>
                <a:tab pos="269875" algn="l"/>
              </a:tabLst>
              <a:defRPr sz="2200">
                <a:solidFill>
                  <a:srgbClr val="5C7BBC"/>
                </a:solidFill>
              </a:defRPr>
            </a:lvl2pPr>
          </a:lstStyle>
          <a:p>
            <a:pPr lvl="0"/>
            <a:r>
              <a:rPr lang="fr-FR" dirty="0"/>
              <a:t>Cliquez pour modifier les styles du texte du masque</a:t>
            </a:r>
          </a:p>
          <a:p>
            <a:pPr lvl="1"/>
            <a:r>
              <a:rPr lang="fr-FR" dirty="0"/>
              <a:t>Deuxième niveau</a:t>
            </a:r>
          </a:p>
          <a:p>
            <a:pPr lvl="2"/>
            <a:endParaRPr lang="fr-FR" dirty="0"/>
          </a:p>
        </p:txBody>
      </p:sp>
      <p:sp>
        <p:nvSpPr>
          <p:cNvPr id="9" name="ZoneTexte 8">
            <a:extLst>
              <a:ext uri="{FF2B5EF4-FFF2-40B4-BE49-F238E27FC236}">
                <a16:creationId xmlns:a16="http://schemas.microsoft.com/office/drawing/2014/main" id="{3AD1EB20-D856-4C5D-B92E-6F52840C4C15}"/>
              </a:ext>
            </a:extLst>
          </p:cNvPr>
          <p:cNvSpPr txBox="1"/>
          <p:nvPr userDrawn="1"/>
        </p:nvSpPr>
        <p:spPr>
          <a:xfrm>
            <a:off x="11274137" y="6287427"/>
            <a:ext cx="783120" cy="338554"/>
          </a:xfrm>
          <a:prstGeom prst="rect">
            <a:avLst/>
          </a:prstGeom>
          <a:noFill/>
        </p:spPr>
        <p:txBody>
          <a:bodyPr wrap="square" rtlCol="0">
            <a:spAutoFit/>
          </a:bodyPr>
          <a:lstStyle/>
          <a:p>
            <a:pPr algn="ctr"/>
            <a:fld id="{B33D3A3F-267E-4654-8BEE-CB13F825EC08}" type="slidenum">
              <a:rPr lang="fr-FR" sz="1600" b="1" smtClean="0">
                <a:solidFill>
                  <a:srgbClr val="314877"/>
                </a:solidFill>
              </a:rPr>
              <a:pPr algn="ctr"/>
              <a:t>‹N°›</a:t>
            </a:fld>
            <a:endParaRPr lang="fr-FR" sz="1600" b="1" dirty="0">
              <a:solidFill>
                <a:srgbClr val="314877"/>
              </a:solidFill>
            </a:endParaRPr>
          </a:p>
        </p:txBody>
      </p:sp>
      <p:pic>
        <p:nvPicPr>
          <p:cNvPr id="6" name="Image 5">
            <a:extLst>
              <a:ext uri="{FF2B5EF4-FFF2-40B4-BE49-F238E27FC236}">
                <a16:creationId xmlns:a16="http://schemas.microsoft.com/office/drawing/2014/main" id="{0EB2DD63-E1CE-4493-9582-9148D922834D}"/>
              </a:ext>
            </a:extLst>
          </p:cNvPr>
          <p:cNvPicPr>
            <a:picLocks noChangeAspect="1"/>
          </p:cNvPicPr>
          <p:nvPr userDrawn="1"/>
        </p:nvPicPr>
        <p:blipFill rotWithShape="1">
          <a:blip r:embed="rId2"/>
          <a:srcRect l="65095" t="85306" r="29339" b="1156"/>
          <a:stretch/>
        </p:blipFill>
        <p:spPr>
          <a:xfrm>
            <a:off x="7931887" y="5922334"/>
            <a:ext cx="2860159" cy="939283"/>
          </a:xfrm>
          <a:prstGeom prst="rect">
            <a:avLst/>
          </a:prstGeom>
        </p:spPr>
      </p:pic>
    </p:spTree>
    <p:extLst>
      <p:ext uri="{BB962C8B-B14F-4D97-AF65-F5344CB8AC3E}">
        <p14:creationId xmlns:p14="http://schemas.microsoft.com/office/powerpoint/2010/main" val="16007099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D9AC6E9-88E2-4A37-9339-7B33A080CE98}"/>
              </a:ext>
            </a:extLst>
          </p:cNvPr>
          <p:cNvSpPr>
            <a:spLocks noGrp="1"/>
          </p:cNvSpPr>
          <p:nvPr>
            <p:ph type="title"/>
          </p:nvPr>
        </p:nvSpPr>
        <p:spPr>
          <a:xfrm>
            <a:off x="831850" y="1709738"/>
            <a:ext cx="10515600" cy="2852737"/>
          </a:xfrm>
        </p:spPr>
        <p:txBody>
          <a:bodyPr anchor="b"/>
          <a:lstStyle>
            <a:lvl1pPr>
              <a:defRPr sz="6000"/>
            </a:lvl1pPr>
          </a:lstStyle>
          <a:p>
            <a:r>
              <a:rPr lang="fr-FR"/>
              <a:t>Modifiez le style du titre</a:t>
            </a:r>
          </a:p>
        </p:txBody>
      </p:sp>
      <p:sp>
        <p:nvSpPr>
          <p:cNvPr id="3" name="Espace réservé du texte 2">
            <a:extLst>
              <a:ext uri="{FF2B5EF4-FFF2-40B4-BE49-F238E27FC236}">
                <a16:creationId xmlns:a16="http://schemas.microsoft.com/office/drawing/2014/main" id="{172A8630-0A9A-45DE-B224-79F0D26A740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Cliquez pour modifier les styles du texte du masque</a:t>
            </a:r>
          </a:p>
        </p:txBody>
      </p:sp>
      <p:sp>
        <p:nvSpPr>
          <p:cNvPr id="4" name="Espace réservé de la date 3">
            <a:extLst>
              <a:ext uri="{FF2B5EF4-FFF2-40B4-BE49-F238E27FC236}">
                <a16:creationId xmlns:a16="http://schemas.microsoft.com/office/drawing/2014/main" id="{2AF25EEF-AF76-471E-8EDC-FAF52D0251AE}"/>
              </a:ext>
            </a:extLst>
          </p:cNvPr>
          <p:cNvSpPr>
            <a:spLocks noGrp="1"/>
          </p:cNvSpPr>
          <p:nvPr>
            <p:ph type="dt" sz="half" idx="10"/>
          </p:nvPr>
        </p:nvSpPr>
        <p:spPr>
          <a:xfrm>
            <a:off x="838200" y="6356350"/>
            <a:ext cx="2743200" cy="365125"/>
          </a:xfrm>
          <a:prstGeom prst="rect">
            <a:avLst/>
          </a:prstGeom>
        </p:spPr>
        <p:txBody>
          <a:bodyPr/>
          <a:lstStyle/>
          <a:p>
            <a:endParaRPr lang="fr-FR"/>
          </a:p>
        </p:txBody>
      </p:sp>
      <p:sp>
        <p:nvSpPr>
          <p:cNvPr id="5" name="Espace réservé du pied de page 4">
            <a:extLst>
              <a:ext uri="{FF2B5EF4-FFF2-40B4-BE49-F238E27FC236}">
                <a16:creationId xmlns:a16="http://schemas.microsoft.com/office/drawing/2014/main" id="{79163625-C20D-4C4B-906E-238BAB1A26C9}"/>
              </a:ext>
            </a:extLst>
          </p:cNvPr>
          <p:cNvSpPr>
            <a:spLocks noGrp="1"/>
          </p:cNvSpPr>
          <p:nvPr>
            <p:ph type="ftr" sz="quarter" idx="11"/>
          </p:nvPr>
        </p:nvSpPr>
        <p:spPr>
          <a:xfrm>
            <a:off x="4038600" y="6356350"/>
            <a:ext cx="4114800" cy="365125"/>
          </a:xfrm>
          <a:prstGeom prst="rect">
            <a:avLst/>
          </a:prstGeom>
        </p:spPr>
        <p:txBody>
          <a:bodyPr/>
          <a:lstStyle/>
          <a:p>
            <a:endParaRPr lang="fr-FR"/>
          </a:p>
        </p:txBody>
      </p:sp>
      <p:sp>
        <p:nvSpPr>
          <p:cNvPr id="6" name="Espace réservé du numéro de diapositive 5">
            <a:extLst>
              <a:ext uri="{FF2B5EF4-FFF2-40B4-BE49-F238E27FC236}">
                <a16:creationId xmlns:a16="http://schemas.microsoft.com/office/drawing/2014/main" id="{0338F811-A77F-4CAE-B288-AE0DF2D4A5CD}"/>
              </a:ext>
            </a:extLst>
          </p:cNvPr>
          <p:cNvSpPr>
            <a:spLocks noGrp="1"/>
          </p:cNvSpPr>
          <p:nvPr>
            <p:ph type="sldNum" sz="quarter" idx="12"/>
          </p:nvPr>
        </p:nvSpPr>
        <p:spPr>
          <a:xfrm>
            <a:off x="11364191" y="6258357"/>
            <a:ext cx="609600" cy="365125"/>
          </a:xfrm>
          <a:prstGeom prst="rect">
            <a:avLst/>
          </a:prstGeom>
        </p:spPr>
        <p:txBody>
          <a:bodyPr/>
          <a:lstStyle/>
          <a:p>
            <a:fld id="{616A9539-2C71-4936-BD1F-3308595B1F36}" type="slidenum">
              <a:rPr lang="fr-FR" smtClean="0"/>
              <a:t>‹N°›</a:t>
            </a:fld>
            <a:endParaRPr lang="fr-FR"/>
          </a:p>
        </p:txBody>
      </p:sp>
    </p:spTree>
    <p:extLst>
      <p:ext uri="{BB962C8B-B14F-4D97-AF65-F5344CB8AC3E}">
        <p14:creationId xmlns:p14="http://schemas.microsoft.com/office/powerpoint/2010/main" val="8479512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252446C-892A-4650-84CA-CABF1F5E64A7}"/>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779DDAC1-80DA-439F-B76C-6511070B69F9}"/>
              </a:ext>
            </a:extLst>
          </p:cNvPr>
          <p:cNvSpPr>
            <a:spLocks noGrp="1"/>
          </p:cNvSpPr>
          <p:nvPr>
            <p:ph sz="half" idx="1"/>
          </p:nvPr>
        </p:nvSpPr>
        <p:spPr>
          <a:xfrm>
            <a:off x="838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a:extLst>
              <a:ext uri="{FF2B5EF4-FFF2-40B4-BE49-F238E27FC236}">
                <a16:creationId xmlns:a16="http://schemas.microsoft.com/office/drawing/2014/main" id="{4300E1B2-DC98-4BE3-A761-8844F72EE13C}"/>
              </a:ext>
            </a:extLst>
          </p:cNvPr>
          <p:cNvSpPr>
            <a:spLocks noGrp="1"/>
          </p:cNvSpPr>
          <p:nvPr>
            <p:ph sz="half" idx="2"/>
          </p:nvPr>
        </p:nvSpPr>
        <p:spPr>
          <a:xfrm>
            <a:off x="6172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a:extLst>
              <a:ext uri="{FF2B5EF4-FFF2-40B4-BE49-F238E27FC236}">
                <a16:creationId xmlns:a16="http://schemas.microsoft.com/office/drawing/2014/main" id="{EA9AFB0C-EF2E-452F-BA69-9EBBFEDE12AF}"/>
              </a:ext>
            </a:extLst>
          </p:cNvPr>
          <p:cNvSpPr>
            <a:spLocks noGrp="1"/>
          </p:cNvSpPr>
          <p:nvPr>
            <p:ph type="dt" sz="half" idx="10"/>
          </p:nvPr>
        </p:nvSpPr>
        <p:spPr>
          <a:xfrm>
            <a:off x="838200" y="6356350"/>
            <a:ext cx="2743200" cy="365125"/>
          </a:xfrm>
          <a:prstGeom prst="rect">
            <a:avLst/>
          </a:prstGeom>
        </p:spPr>
        <p:txBody>
          <a:bodyPr/>
          <a:lstStyle/>
          <a:p>
            <a:endParaRPr lang="fr-FR"/>
          </a:p>
        </p:txBody>
      </p:sp>
      <p:sp>
        <p:nvSpPr>
          <p:cNvPr id="6" name="Espace réservé du pied de page 5">
            <a:extLst>
              <a:ext uri="{FF2B5EF4-FFF2-40B4-BE49-F238E27FC236}">
                <a16:creationId xmlns:a16="http://schemas.microsoft.com/office/drawing/2014/main" id="{1D13E6AA-F9E2-4B46-8698-7D58AE4F40FE}"/>
              </a:ext>
            </a:extLst>
          </p:cNvPr>
          <p:cNvSpPr>
            <a:spLocks noGrp="1"/>
          </p:cNvSpPr>
          <p:nvPr>
            <p:ph type="ftr" sz="quarter" idx="11"/>
          </p:nvPr>
        </p:nvSpPr>
        <p:spPr>
          <a:xfrm>
            <a:off x="4038600" y="6356350"/>
            <a:ext cx="4114800" cy="365125"/>
          </a:xfrm>
          <a:prstGeom prst="rect">
            <a:avLst/>
          </a:prstGeom>
        </p:spPr>
        <p:txBody>
          <a:bodyPr/>
          <a:lstStyle/>
          <a:p>
            <a:endParaRPr lang="fr-FR"/>
          </a:p>
        </p:txBody>
      </p:sp>
      <p:sp>
        <p:nvSpPr>
          <p:cNvPr id="7" name="Espace réservé du numéro de diapositive 6">
            <a:extLst>
              <a:ext uri="{FF2B5EF4-FFF2-40B4-BE49-F238E27FC236}">
                <a16:creationId xmlns:a16="http://schemas.microsoft.com/office/drawing/2014/main" id="{27CDD9E3-53E3-4B39-A6CA-20E115CBD0CA}"/>
              </a:ext>
            </a:extLst>
          </p:cNvPr>
          <p:cNvSpPr>
            <a:spLocks noGrp="1"/>
          </p:cNvSpPr>
          <p:nvPr>
            <p:ph type="sldNum" sz="quarter" idx="12"/>
          </p:nvPr>
        </p:nvSpPr>
        <p:spPr>
          <a:xfrm>
            <a:off x="11364191" y="6258357"/>
            <a:ext cx="609600" cy="365125"/>
          </a:xfrm>
          <a:prstGeom prst="rect">
            <a:avLst/>
          </a:prstGeom>
        </p:spPr>
        <p:txBody>
          <a:bodyPr/>
          <a:lstStyle/>
          <a:p>
            <a:fld id="{616A9539-2C71-4936-BD1F-3308595B1F36}" type="slidenum">
              <a:rPr lang="fr-FR" smtClean="0"/>
              <a:t>‹N°›</a:t>
            </a:fld>
            <a:endParaRPr lang="fr-FR"/>
          </a:p>
        </p:txBody>
      </p:sp>
    </p:spTree>
    <p:extLst>
      <p:ext uri="{BB962C8B-B14F-4D97-AF65-F5344CB8AC3E}">
        <p14:creationId xmlns:p14="http://schemas.microsoft.com/office/powerpoint/2010/main" val="1514524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A39FBD1-732B-4CED-BDAE-A799E3C3D8AF}"/>
              </a:ext>
            </a:extLst>
          </p:cNvPr>
          <p:cNvSpPr>
            <a:spLocks noGrp="1"/>
          </p:cNvSpPr>
          <p:nvPr>
            <p:ph type="title"/>
          </p:nvPr>
        </p:nvSpPr>
        <p:spPr>
          <a:xfrm>
            <a:off x="839788" y="365125"/>
            <a:ext cx="10515600" cy="1325563"/>
          </a:xfrm>
        </p:spPr>
        <p:txBody>
          <a:bodyPr/>
          <a:lstStyle/>
          <a:p>
            <a:r>
              <a:rPr lang="fr-FR"/>
              <a:t>Modifiez le style du titre</a:t>
            </a:r>
          </a:p>
        </p:txBody>
      </p:sp>
      <p:sp>
        <p:nvSpPr>
          <p:cNvPr id="3" name="Espace réservé du texte 2">
            <a:extLst>
              <a:ext uri="{FF2B5EF4-FFF2-40B4-BE49-F238E27FC236}">
                <a16:creationId xmlns:a16="http://schemas.microsoft.com/office/drawing/2014/main" id="{EBB0D189-48E1-49E5-8808-E150906C324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a:extLst>
              <a:ext uri="{FF2B5EF4-FFF2-40B4-BE49-F238E27FC236}">
                <a16:creationId xmlns:a16="http://schemas.microsoft.com/office/drawing/2014/main" id="{CA8F8201-AA49-4A89-8152-BF5949563075}"/>
              </a:ext>
            </a:extLst>
          </p:cNvPr>
          <p:cNvSpPr>
            <a:spLocks noGrp="1"/>
          </p:cNvSpPr>
          <p:nvPr>
            <p:ph sz="half" idx="2"/>
          </p:nvPr>
        </p:nvSpPr>
        <p:spPr>
          <a:xfrm>
            <a:off x="839788" y="2505075"/>
            <a:ext cx="5157787"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a:extLst>
              <a:ext uri="{FF2B5EF4-FFF2-40B4-BE49-F238E27FC236}">
                <a16:creationId xmlns:a16="http://schemas.microsoft.com/office/drawing/2014/main" id="{106D1BC3-22C9-4C76-B089-2BBCEF7C76E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a:extLst>
              <a:ext uri="{FF2B5EF4-FFF2-40B4-BE49-F238E27FC236}">
                <a16:creationId xmlns:a16="http://schemas.microsoft.com/office/drawing/2014/main" id="{39CF5A69-B06D-4F42-92C1-E9A5B6E6D5D6}"/>
              </a:ext>
            </a:extLst>
          </p:cNvPr>
          <p:cNvSpPr>
            <a:spLocks noGrp="1"/>
          </p:cNvSpPr>
          <p:nvPr>
            <p:ph sz="quarter" idx="4"/>
          </p:nvPr>
        </p:nvSpPr>
        <p:spPr>
          <a:xfrm>
            <a:off x="6172200" y="2505075"/>
            <a:ext cx="5183188"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a:extLst>
              <a:ext uri="{FF2B5EF4-FFF2-40B4-BE49-F238E27FC236}">
                <a16:creationId xmlns:a16="http://schemas.microsoft.com/office/drawing/2014/main" id="{055281CF-0E60-4A0A-AF7C-52C42C4FDE2E}"/>
              </a:ext>
            </a:extLst>
          </p:cNvPr>
          <p:cNvSpPr>
            <a:spLocks noGrp="1"/>
          </p:cNvSpPr>
          <p:nvPr>
            <p:ph type="dt" sz="half" idx="10"/>
          </p:nvPr>
        </p:nvSpPr>
        <p:spPr>
          <a:xfrm>
            <a:off x="838200" y="6356350"/>
            <a:ext cx="2743200" cy="365125"/>
          </a:xfrm>
          <a:prstGeom prst="rect">
            <a:avLst/>
          </a:prstGeom>
        </p:spPr>
        <p:txBody>
          <a:bodyPr/>
          <a:lstStyle/>
          <a:p>
            <a:endParaRPr lang="fr-FR"/>
          </a:p>
        </p:txBody>
      </p:sp>
      <p:sp>
        <p:nvSpPr>
          <p:cNvPr id="8" name="Espace réservé du pied de page 7">
            <a:extLst>
              <a:ext uri="{FF2B5EF4-FFF2-40B4-BE49-F238E27FC236}">
                <a16:creationId xmlns:a16="http://schemas.microsoft.com/office/drawing/2014/main" id="{752609DF-42DA-405A-8113-16AB3F5327F9}"/>
              </a:ext>
            </a:extLst>
          </p:cNvPr>
          <p:cNvSpPr>
            <a:spLocks noGrp="1"/>
          </p:cNvSpPr>
          <p:nvPr>
            <p:ph type="ftr" sz="quarter" idx="11"/>
          </p:nvPr>
        </p:nvSpPr>
        <p:spPr>
          <a:xfrm>
            <a:off x="4038600" y="6356350"/>
            <a:ext cx="4114800" cy="365125"/>
          </a:xfrm>
          <a:prstGeom prst="rect">
            <a:avLst/>
          </a:prstGeom>
        </p:spPr>
        <p:txBody>
          <a:bodyPr/>
          <a:lstStyle/>
          <a:p>
            <a:endParaRPr lang="fr-FR"/>
          </a:p>
        </p:txBody>
      </p:sp>
      <p:sp>
        <p:nvSpPr>
          <p:cNvPr id="9" name="Espace réservé du numéro de diapositive 8">
            <a:extLst>
              <a:ext uri="{FF2B5EF4-FFF2-40B4-BE49-F238E27FC236}">
                <a16:creationId xmlns:a16="http://schemas.microsoft.com/office/drawing/2014/main" id="{CB9DCCB9-67A0-4613-8F2C-9721DD1C0154}"/>
              </a:ext>
            </a:extLst>
          </p:cNvPr>
          <p:cNvSpPr>
            <a:spLocks noGrp="1"/>
          </p:cNvSpPr>
          <p:nvPr>
            <p:ph type="sldNum" sz="quarter" idx="12"/>
          </p:nvPr>
        </p:nvSpPr>
        <p:spPr>
          <a:xfrm>
            <a:off x="11364191" y="6258357"/>
            <a:ext cx="609600" cy="365125"/>
          </a:xfrm>
          <a:prstGeom prst="rect">
            <a:avLst/>
          </a:prstGeom>
        </p:spPr>
        <p:txBody>
          <a:bodyPr/>
          <a:lstStyle/>
          <a:p>
            <a:fld id="{616A9539-2C71-4936-BD1F-3308595B1F36}" type="slidenum">
              <a:rPr lang="fr-FR" smtClean="0"/>
              <a:t>‹N°›</a:t>
            </a:fld>
            <a:endParaRPr lang="fr-FR"/>
          </a:p>
        </p:txBody>
      </p:sp>
    </p:spTree>
    <p:extLst>
      <p:ext uri="{BB962C8B-B14F-4D97-AF65-F5344CB8AC3E}">
        <p14:creationId xmlns:p14="http://schemas.microsoft.com/office/powerpoint/2010/main" val="1089756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A6C042B-5297-49B2-BF4B-4BD81686206E}"/>
              </a:ext>
            </a:extLst>
          </p:cNvPr>
          <p:cNvSpPr>
            <a:spLocks noGrp="1"/>
          </p:cNvSpPr>
          <p:nvPr>
            <p:ph type="title"/>
          </p:nvPr>
        </p:nvSpPr>
        <p:spPr/>
        <p:txBody>
          <a:bodyPr/>
          <a:lstStyle/>
          <a:p>
            <a:r>
              <a:rPr lang="fr-FR"/>
              <a:t>Modifiez le style du titre</a:t>
            </a:r>
          </a:p>
        </p:txBody>
      </p:sp>
      <p:sp>
        <p:nvSpPr>
          <p:cNvPr id="3" name="Espace réservé de la date 2">
            <a:extLst>
              <a:ext uri="{FF2B5EF4-FFF2-40B4-BE49-F238E27FC236}">
                <a16:creationId xmlns:a16="http://schemas.microsoft.com/office/drawing/2014/main" id="{AA9E1527-7AFE-49DF-9741-294FF63AEBF1}"/>
              </a:ext>
            </a:extLst>
          </p:cNvPr>
          <p:cNvSpPr>
            <a:spLocks noGrp="1"/>
          </p:cNvSpPr>
          <p:nvPr>
            <p:ph type="dt" sz="half" idx="10"/>
          </p:nvPr>
        </p:nvSpPr>
        <p:spPr>
          <a:xfrm>
            <a:off x="838200" y="6356350"/>
            <a:ext cx="2743200" cy="365125"/>
          </a:xfrm>
          <a:prstGeom prst="rect">
            <a:avLst/>
          </a:prstGeom>
        </p:spPr>
        <p:txBody>
          <a:bodyPr/>
          <a:lstStyle/>
          <a:p>
            <a:endParaRPr lang="fr-FR"/>
          </a:p>
        </p:txBody>
      </p:sp>
      <p:sp>
        <p:nvSpPr>
          <p:cNvPr id="4" name="Espace réservé du pied de page 3">
            <a:extLst>
              <a:ext uri="{FF2B5EF4-FFF2-40B4-BE49-F238E27FC236}">
                <a16:creationId xmlns:a16="http://schemas.microsoft.com/office/drawing/2014/main" id="{2A5E79CA-BB39-4DA9-8A82-8B19210481C5}"/>
              </a:ext>
            </a:extLst>
          </p:cNvPr>
          <p:cNvSpPr>
            <a:spLocks noGrp="1"/>
          </p:cNvSpPr>
          <p:nvPr>
            <p:ph type="ftr" sz="quarter" idx="11"/>
          </p:nvPr>
        </p:nvSpPr>
        <p:spPr>
          <a:xfrm>
            <a:off x="4038600" y="6356350"/>
            <a:ext cx="4114800" cy="365125"/>
          </a:xfrm>
          <a:prstGeom prst="rect">
            <a:avLst/>
          </a:prstGeom>
        </p:spPr>
        <p:txBody>
          <a:bodyPr/>
          <a:lstStyle/>
          <a:p>
            <a:endParaRPr lang="fr-FR"/>
          </a:p>
        </p:txBody>
      </p:sp>
      <p:sp>
        <p:nvSpPr>
          <p:cNvPr id="5" name="Espace réservé du numéro de diapositive 4">
            <a:extLst>
              <a:ext uri="{FF2B5EF4-FFF2-40B4-BE49-F238E27FC236}">
                <a16:creationId xmlns:a16="http://schemas.microsoft.com/office/drawing/2014/main" id="{E9C4973B-7173-4C9D-BBD0-AF87ABA3D4EF}"/>
              </a:ext>
            </a:extLst>
          </p:cNvPr>
          <p:cNvSpPr>
            <a:spLocks noGrp="1"/>
          </p:cNvSpPr>
          <p:nvPr>
            <p:ph type="sldNum" sz="quarter" idx="12"/>
          </p:nvPr>
        </p:nvSpPr>
        <p:spPr>
          <a:xfrm>
            <a:off x="11364191" y="6258357"/>
            <a:ext cx="609600" cy="365125"/>
          </a:xfrm>
          <a:prstGeom prst="rect">
            <a:avLst/>
          </a:prstGeom>
        </p:spPr>
        <p:txBody>
          <a:bodyPr/>
          <a:lstStyle/>
          <a:p>
            <a:fld id="{616A9539-2C71-4936-BD1F-3308595B1F36}" type="slidenum">
              <a:rPr lang="fr-FR" smtClean="0"/>
              <a:t>‹N°›</a:t>
            </a:fld>
            <a:endParaRPr lang="fr-FR"/>
          </a:p>
        </p:txBody>
      </p:sp>
    </p:spTree>
    <p:extLst>
      <p:ext uri="{BB962C8B-B14F-4D97-AF65-F5344CB8AC3E}">
        <p14:creationId xmlns:p14="http://schemas.microsoft.com/office/powerpoint/2010/main" val="28956105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185D692B-A2DD-44CC-8F17-E5D892759C18}"/>
              </a:ext>
            </a:extLst>
          </p:cNvPr>
          <p:cNvSpPr>
            <a:spLocks noGrp="1"/>
          </p:cNvSpPr>
          <p:nvPr>
            <p:ph type="dt" sz="half" idx="10"/>
          </p:nvPr>
        </p:nvSpPr>
        <p:spPr>
          <a:xfrm>
            <a:off x="838200" y="6356350"/>
            <a:ext cx="2743200" cy="365125"/>
          </a:xfrm>
          <a:prstGeom prst="rect">
            <a:avLst/>
          </a:prstGeom>
        </p:spPr>
        <p:txBody>
          <a:bodyPr/>
          <a:lstStyle/>
          <a:p>
            <a:endParaRPr lang="fr-FR"/>
          </a:p>
        </p:txBody>
      </p:sp>
      <p:sp>
        <p:nvSpPr>
          <p:cNvPr id="3" name="Espace réservé du pied de page 2">
            <a:extLst>
              <a:ext uri="{FF2B5EF4-FFF2-40B4-BE49-F238E27FC236}">
                <a16:creationId xmlns:a16="http://schemas.microsoft.com/office/drawing/2014/main" id="{4BEBAF58-B418-4678-8217-BFB76AFF8BFD}"/>
              </a:ext>
            </a:extLst>
          </p:cNvPr>
          <p:cNvSpPr>
            <a:spLocks noGrp="1"/>
          </p:cNvSpPr>
          <p:nvPr>
            <p:ph type="ftr" sz="quarter" idx="11"/>
          </p:nvPr>
        </p:nvSpPr>
        <p:spPr>
          <a:xfrm>
            <a:off x="4038600" y="6356350"/>
            <a:ext cx="4114800" cy="365125"/>
          </a:xfrm>
          <a:prstGeom prst="rect">
            <a:avLst/>
          </a:prstGeom>
        </p:spPr>
        <p:txBody>
          <a:bodyPr/>
          <a:lstStyle/>
          <a:p>
            <a:endParaRPr lang="fr-FR"/>
          </a:p>
        </p:txBody>
      </p:sp>
      <p:sp>
        <p:nvSpPr>
          <p:cNvPr id="4" name="Espace réservé du numéro de diapositive 3">
            <a:extLst>
              <a:ext uri="{FF2B5EF4-FFF2-40B4-BE49-F238E27FC236}">
                <a16:creationId xmlns:a16="http://schemas.microsoft.com/office/drawing/2014/main" id="{47184127-B44C-4D10-B0AB-9BDC2B7C0C73}"/>
              </a:ext>
            </a:extLst>
          </p:cNvPr>
          <p:cNvSpPr>
            <a:spLocks noGrp="1"/>
          </p:cNvSpPr>
          <p:nvPr>
            <p:ph type="sldNum" sz="quarter" idx="12"/>
          </p:nvPr>
        </p:nvSpPr>
        <p:spPr>
          <a:xfrm>
            <a:off x="11364191" y="6258357"/>
            <a:ext cx="609600" cy="365125"/>
          </a:xfrm>
          <a:prstGeom prst="rect">
            <a:avLst/>
          </a:prstGeom>
        </p:spPr>
        <p:txBody>
          <a:bodyPr/>
          <a:lstStyle/>
          <a:p>
            <a:fld id="{616A9539-2C71-4936-BD1F-3308595B1F36}" type="slidenum">
              <a:rPr lang="fr-FR" smtClean="0"/>
              <a:t>‹N°›</a:t>
            </a:fld>
            <a:endParaRPr lang="fr-FR"/>
          </a:p>
        </p:txBody>
      </p:sp>
    </p:spTree>
    <p:extLst>
      <p:ext uri="{BB962C8B-B14F-4D97-AF65-F5344CB8AC3E}">
        <p14:creationId xmlns:p14="http://schemas.microsoft.com/office/powerpoint/2010/main" val="13502484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03044D0-4C22-4DAE-A223-53D6765C29D2}"/>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du contenu 2">
            <a:extLst>
              <a:ext uri="{FF2B5EF4-FFF2-40B4-BE49-F238E27FC236}">
                <a16:creationId xmlns:a16="http://schemas.microsoft.com/office/drawing/2014/main" id="{3593F963-03D0-4A99-8473-7B6CF91424D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a:extLst>
              <a:ext uri="{FF2B5EF4-FFF2-40B4-BE49-F238E27FC236}">
                <a16:creationId xmlns:a16="http://schemas.microsoft.com/office/drawing/2014/main" id="{09276B71-6389-4B9E-80E6-48F8DECA61B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1967C11A-3670-4261-B69A-45B6F5083E51}"/>
              </a:ext>
            </a:extLst>
          </p:cNvPr>
          <p:cNvSpPr>
            <a:spLocks noGrp="1"/>
          </p:cNvSpPr>
          <p:nvPr>
            <p:ph type="dt" sz="half" idx="10"/>
          </p:nvPr>
        </p:nvSpPr>
        <p:spPr>
          <a:xfrm>
            <a:off x="838200" y="6356350"/>
            <a:ext cx="2743200" cy="365125"/>
          </a:xfrm>
          <a:prstGeom prst="rect">
            <a:avLst/>
          </a:prstGeom>
        </p:spPr>
        <p:txBody>
          <a:bodyPr/>
          <a:lstStyle/>
          <a:p>
            <a:endParaRPr lang="fr-FR"/>
          </a:p>
        </p:txBody>
      </p:sp>
      <p:sp>
        <p:nvSpPr>
          <p:cNvPr id="6" name="Espace réservé du pied de page 5">
            <a:extLst>
              <a:ext uri="{FF2B5EF4-FFF2-40B4-BE49-F238E27FC236}">
                <a16:creationId xmlns:a16="http://schemas.microsoft.com/office/drawing/2014/main" id="{46050AB0-3375-4914-8676-FBF7FD96D012}"/>
              </a:ext>
            </a:extLst>
          </p:cNvPr>
          <p:cNvSpPr>
            <a:spLocks noGrp="1"/>
          </p:cNvSpPr>
          <p:nvPr>
            <p:ph type="ftr" sz="quarter" idx="11"/>
          </p:nvPr>
        </p:nvSpPr>
        <p:spPr>
          <a:xfrm>
            <a:off x="4038600" y="6356350"/>
            <a:ext cx="4114800" cy="365125"/>
          </a:xfrm>
          <a:prstGeom prst="rect">
            <a:avLst/>
          </a:prstGeom>
        </p:spPr>
        <p:txBody>
          <a:bodyPr/>
          <a:lstStyle/>
          <a:p>
            <a:endParaRPr lang="fr-FR"/>
          </a:p>
        </p:txBody>
      </p:sp>
      <p:sp>
        <p:nvSpPr>
          <p:cNvPr id="7" name="Espace réservé du numéro de diapositive 6">
            <a:extLst>
              <a:ext uri="{FF2B5EF4-FFF2-40B4-BE49-F238E27FC236}">
                <a16:creationId xmlns:a16="http://schemas.microsoft.com/office/drawing/2014/main" id="{6C5B1C13-EB59-4508-88D2-ABD933C90419}"/>
              </a:ext>
            </a:extLst>
          </p:cNvPr>
          <p:cNvSpPr>
            <a:spLocks noGrp="1"/>
          </p:cNvSpPr>
          <p:nvPr>
            <p:ph type="sldNum" sz="quarter" idx="12"/>
          </p:nvPr>
        </p:nvSpPr>
        <p:spPr>
          <a:xfrm>
            <a:off x="11364191" y="6258357"/>
            <a:ext cx="609600" cy="365125"/>
          </a:xfrm>
          <a:prstGeom prst="rect">
            <a:avLst/>
          </a:prstGeom>
        </p:spPr>
        <p:txBody>
          <a:bodyPr/>
          <a:lstStyle/>
          <a:p>
            <a:fld id="{616A9539-2C71-4936-BD1F-3308595B1F36}" type="slidenum">
              <a:rPr lang="fr-FR" smtClean="0"/>
              <a:t>‹N°›</a:t>
            </a:fld>
            <a:endParaRPr lang="fr-FR"/>
          </a:p>
        </p:txBody>
      </p:sp>
    </p:spTree>
    <p:extLst>
      <p:ext uri="{BB962C8B-B14F-4D97-AF65-F5344CB8AC3E}">
        <p14:creationId xmlns:p14="http://schemas.microsoft.com/office/powerpoint/2010/main" val="9964752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893513D-B07E-446A-AA0C-260AC56C4BE0}"/>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pour une image  2">
            <a:extLst>
              <a:ext uri="{FF2B5EF4-FFF2-40B4-BE49-F238E27FC236}">
                <a16:creationId xmlns:a16="http://schemas.microsoft.com/office/drawing/2014/main" id="{8574D8CF-66E1-404B-B553-84D2A17E3C4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a:extLst>
              <a:ext uri="{FF2B5EF4-FFF2-40B4-BE49-F238E27FC236}">
                <a16:creationId xmlns:a16="http://schemas.microsoft.com/office/drawing/2014/main" id="{99999E04-17BC-45EF-815F-5B9C546C178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4E400E10-3B50-4EFC-A865-14D246F95255}"/>
              </a:ext>
            </a:extLst>
          </p:cNvPr>
          <p:cNvSpPr>
            <a:spLocks noGrp="1"/>
          </p:cNvSpPr>
          <p:nvPr>
            <p:ph type="dt" sz="half" idx="10"/>
          </p:nvPr>
        </p:nvSpPr>
        <p:spPr>
          <a:xfrm>
            <a:off x="838200" y="6356350"/>
            <a:ext cx="2743200" cy="365125"/>
          </a:xfrm>
          <a:prstGeom prst="rect">
            <a:avLst/>
          </a:prstGeom>
        </p:spPr>
        <p:txBody>
          <a:bodyPr/>
          <a:lstStyle/>
          <a:p>
            <a:endParaRPr lang="fr-FR"/>
          </a:p>
        </p:txBody>
      </p:sp>
      <p:sp>
        <p:nvSpPr>
          <p:cNvPr id="6" name="Espace réservé du pied de page 5">
            <a:extLst>
              <a:ext uri="{FF2B5EF4-FFF2-40B4-BE49-F238E27FC236}">
                <a16:creationId xmlns:a16="http://schemas.microsoft.com/office/drawing/2014/main" id="{898DBF70-B777-4AFF-A2F4-D3E681483096}"/>
              </a:ext>
            </a:extLst>
          </p:cNvPr>
          <p:cNvSpPr>
            <a:spLocks noGrp="1"/>
          </p:cNvSpPr>
          <p:nvPr>
            <p:ph type="ftr" sz="quarter" idx="11"/>
          </p:nvPr>
        </p:nvSpPr>
        <p:spPr>
          <a:xfrm>
            <a:off x="4038600" y="6356350"/>
            <a:ext cx="4114800" cy="365125"/>
          </a:xfrm>
          <a:prstGeom prst="rect">
            <a:avLst/>
          </a:prstGeom>
        </p:spPr>
        <p:txBody>
          <a:bodyPr/>
          <a:lstStyle/>
          <a:p>
            <a:endParaRPr lang="fr-FR"/>
          </a:p>
        </p:txBody>
      </p:sp>
      <p:sp>
        <p:nvSpPr>
          <p:cNvPr id="7" name="Espace réservé du numéro de diapositive 6">
            <a:extLst>
              <a:ext uri="{FF2B5EF4-FFF2-40B4-BE49-F238E27FC236}">
                <a16:creationId xmlns:a16="http://schemas.microsoft.com/office/drawing/2014/main" id="{226C8D9C-7DBB-4272-B19F-E189831889CF}"/>
              </a:ext>
            </a:extLst>
          </p:cNvPr>
          <p:cNvSpPr>
            <a:spLocks noGrp="1"/>
          </p:cNvSpPr>
          <p:nvPr>
            <p:ph type="sldNum" sz="quarter" idx="12"/>
          </p:nvPr>
        </p:nvSpPr>
        <p:spPr>
          <a:xfrm>
            <a:off x="11364191" y="6258357"/>
            <a:ext cx="609600" cy="365125"/>
          </a:xfrm>
          <a:prstGeom prst="rect">
            <a:avLst/>
          </a:prstGeom>
        </p:spPr>
        <p:txBody>
          <a:bodyPr/>
          <a:lstStyle/>
          <a:p>
            <a:fld id="{616A9539-2C71-4936-BD1F-3308595B1F36}" type="slidenum">
              <a:rPr lang="fr-FR" smtClean="0"/>
              <a:t>‹N°›</a:t>
            </a:fld>
            <a:endParaRPr lang="fr-FR"/>
          </a:p>
        </p:txBody>
      </p:sp>
    </p:spTree>
    <p:extLst>
      <p:ext uri="{BB962C8B-B14F-4D97-AF65-F5344CB8AC3E}">
        <p14:creationId xmlns:p14="http://schemas.microsoft.com/office/powerpoint/2010/main" val="23020190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Image 6">
            <a:extLst>
              <a:ext uri="{FF2B5EF4-FFF2-40B4-BE49-F238E27FC236}">
                <a16:creationId xmlns:a16="http://schemas.microsoft.com/office/drawing/2014/main" id="{4298BD17-71B7-40F6-B252-0FD84E307D32}"/>
              </a:ext>
            </a:extLst>
          </p:cNvPr>
          <p:cNvPicPr>
            <a:picLocks noChangeAspect="1"/>
          </p:cNvPicPr>
          <p:nvPr userDrawn="1"/>
        </p:nvPicPr>
        <p:blipFill rotWithShape="1">
          <a:blip r:embed="rId13"/>
          <a:srcRect l="158" r="60" b="1156"/>
          <a:stretch/>
        </p:blipFill>
        <p:spPr>
          <a:xfrm>
            <a:off x="-1" y="0"/>
            <a:ext cx="12199273" cy="6858000"/>
          </a:xfrm>
          <a:prstGeom prst="rect">
            <a:avLst/>
          </a:prstGeom>
        </p:spPr>
      </p:pic>
      <p:sp>
        <p:nvSpPr>
          <p:cNvPr id="2" name="Espace réservé du titre 1">
            <a:extLst>
              <a:ext uri="{FF2B5EF4-FFF2-40B4-BE49-F238E27FC236}">
                <a16:creationId xmlns:a16="http://schemas.microsoft.com/office/drawing/2014/main" id="{40E759D4-5348-462D-848E-63682146C9F0}"/>
              </a:ext>
            </a:extLst>
          </p:cNvPr>
          <p:cNvSpPr>
            <a:spLocks noGrp="1"/>
          </p:cNvSpPr>
          <p:nvPr>
            <p:ph type="title"/>
          </p:nvPr>
        </p:nvSpPr>
        <p:spPr>
          <a:xfrm>
            <a:off x="498764" y="365125"/>
            <a:ext cx="11076708" cy="1325563"/>
          </a:xfrm>
          <a:prstGeom prst="rect">
            <a:avLst/>
          </a:prstGeom>
        </p:spPr>
        <p:txBody>
          <a:bodyPr vert="horz" lIns="91440" tIns="45720" rIns="91440" bIns="45720" rtlCol="0" anchor="ctr">
            <a:normAutofit/>
          </a:bodyPr>
          <a:lstStyle/>
          <a:p>
            <a:r>
              <a:rPr lang="fr-FR" dirty="0"/>
              <a:t>Modifiez le style du titre</a:t>
            </a:r>
          </a:p>
        </p:txBody>
      </p:sp>
      <p:sp>
        <p:nvSpPr>
          <p:cNvPr id="3" name="Espace réservé du texte 2">
            <a:extLst>
              <a:ext uri="{FF2B5EF4-FFF2-40B4-BE49-F238E27FC236}">
                <a16:creationId xmlns:a16="http://schemas.microsoft.com/office/drawing/2014/main" id="{EEED260F-7322-456F-B862-433FCF5D27BD}"/>
              </a:ext>
            </a:extLst>
          </p:cNvPr>
          <p:cNvSpPr>
            <a:spLocks noGrp="1"/>
          </p:cNvSpPr>
          <p:nvPr>
            <p:ph type="body" idx="1"/>
          </p:nvPr>
        </p:nvSpPr>
        <p:spPr>
          <a:xfrm>
            <a:off x="498763" y="1825625"/>
            <a:ext cx="11076709" cy="4351338"/>
          </a:xfrm>
          <a:prstGeom prst="rect">
            <a:avLst/>
          </a:prstGeom>
        </p:spPr>
        <p:txBody>
          <a:bodyPr vert="horz" lIns="91440" tIns="45720" rIns="91440" bIns="45720" rtlCol="0">
            <a:normAutofit/>
          </a:bodyPr>
          <a:lstStyle/>
          <a:p>
            <a:pPr lvl="0"/>
            <a:r>
              <a:rPr lang="fr-FR" dirty="0"/>
              <a:t>Cliquez pour modifier les styles du texte du masque</a:t>
            </a:r>
          </a:p>
          <a:p>
            <a:pPr marL="269875" lvl="1" indent="-269875" algn="l" defTabSz="914400" rtl="0" eaLnBrk="1" latinLnBrk="0" hangingPunct="1">
              <a:lnSpc>
                <a:spcPct val="90000"/>
              </a:lnSpc>
              <a:spcBef>
                <a:spcPts val="500"/>
              </a:spcBef>
              <a:buSzPct val="110000"/>
              <a:buFontTx/>
              <a:buBlip>
                <a:blip r:embed="rId14"/>
              </a:buBlip>
              <a:tabLst>
                <a:tab pos="269875" algn="l"/>
              </a:tabLst>
            </a:pPr>
            <a:r>
              <a:rPr lang="fr-FR" dirty="0"/>
              <a:t>Deuxième niveau</a:t>
            </a:r>
          </a:p>
          <a:p>
            <a:pPr lvl="2"/>
            <a:r>
              <a:rPr lang="fr-FR" dirty="0"/>
              <a:t>Troisième niveau</a:t>
            </a:r>
          </a:p>
          <a:p>
            <a:pPr lvl="3"/>
            <a:r>
              <a:rPr lang="fr-FR" dirty="0"/>
              <a:t>Quatrième niveau</a:t>
            </a:r>
          </a:p>
          <a:p>
            <a:pPr lvl="4"/>
            <a:r>
              <a:rPr lang="fr-FR" dirty="0"/>
              <a:t>Cinquième niveau</a:t>
            </a:r>
          </a:p>
        </p:txBody>
      </p:sp>
      <p:sp>
        <p:nvSpPr>
          <p:cNvPr id="10" name="ZoneTexte 9">
            <a:extLst>
              <a:ext uri="{FF2B5EF4-FFF2-40B4-BE49-F238E27FC236}">
                <a16:creationId xmlns:a16="http://schemas.microsoft.com/office/drawing/2014/main" id="{AC1A7449-6372-4F2C-ABA1-B4F028CAC1DA}"/>
              </a:ext>
            </a:extLst>
          </p:cNvPr>
          <p:cNvSpPr txBox="1"/>
          <p:nvPr userDrawn="1"/>
        </p:nvSpPr>
        <p:spPr>
          <a:xfrm>
            <a:off x="11274137" y="6287427"/>
            <a:ext cx="783120" cy="338554"/>
          </a:xfrm>
          <a:prstGeom prst="rect">
            <a:avLst/>
          </a:prstGeom>
          <a:noFill/>
        </p:spPr>
        <p:txBody>
          <a:bodyPr wrap="square" rtlCol="0">
            <a:spAutoFit/>
          </a:bodyPr>
          <a:lstStyle/>
          <a:p>
            <a:pPr algn="ctr"/>
            <a:fld id="{B33D3A3F-267E-4654-8BEE-CB13F825EC08}" type="slidenum">
              <a:rPr lang="fr-FR" sz="1600" b="1" smtClean="0">
                <a:solidFill>
                  <a:srgbClr val="314877"/>
                </a:solidFill>
              </a:rPr>
              <a:pPr algn="ctr"/>
              <a:t>‹N°›</a:t>
            </a:fld>
            <a:endParaRPr lang="fr-FR" sz="1600" b="1" dirty="0">
              <a:solidFill>
                <a:srgbClr val="314877"/>
              </a:solidFill>
            </a:endParaRPr>
          </a:p>
        </p:txBody>
      </p:sp>
      <p:pic>
        <p:nvPicPr>
          <p:cNvPr id="6" name="Image 5">
            <a:extLst>
              <a:ext uri="{FF2B5EF4-FFF2-40B4-BE49-F238E27FC236}">
                <a16:creationId xmlns:a16="http://schemas.microsoft.com/office/drawing/2014/main" id="{5F9BB1B8-04A0-4737-93AD-3D85AE503F66}"/>
              </a:ext>
            </a:extLst>
          </p:cNvPr>
          <p:cNvPicPr>
            <a:picLocks noChangeAspect="1"/>
          </p:cNvPicPr>
          <p:nvPr userDrawn="1"/>
        </p:nvPicPr>
        <p:blipFill rotWithShape="1">
          <a:blip r:embed="rId13"/>
          <a:srcRect l="65095" t="85306" r="29339" b="1156"/>
          <a:stretch/>
        </p:blipFill>
        <p:spPr>
          <a:xfrm>
            <a:off x="7931887" y="5922334"/>
            <a:ext cx="2860159" cy="939283"/>
          </a:xfrm>
          <a:prstGeom prst="rect">
            <a:avLst/>
          </a:prstGeom>
        </p:spPr>
      </p:pic>
    </p:spTree>
    <p:extLst>
      <p:ext uri="{BB962C8B-B14F-4D97-AF65-F5344CB8AC3E}">
        <p14:creationId xmlns:p14="http://schemas.microsoft.com/office/powerpoint/2010/main" val="395060076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lang="fr-FR" sz="4400" b="1" kern="1200" dirty="0">
          <a:solidFill>
            <a:srgbClr val="5C7BBC"/>
          </a:solidFill>
          <a:latin typeface="+mn-lt"/>
          <a:ea typeface="+mj-ea"/>
          <a:cs typeface="+mj-cs"/>
        </a:defRPr>
      </a:lvl1pPr>
    </p:titleStyle>
    <p:bodyStyle>
      <a:lvl1pPr marL="0" indent="0" algn="l" defTabSz="914400" rtl="0" eaLnBrk="1" latinLnBrk="0" hangingPunct="1">
        <a:lnSpc>
          <a:spcPct val="90000"/>
        </a:lnSpc>
        <a:spcBef>
          <a:spcPts val="1000"/>
        </a:spcBef>
        <a:buFont typeface="Arial" panose="020B0604020202020204" pitchFamily="34" charset="0"/>
        <a:buNone/>
        <a:defRPr lang="fr-FR" sz="2400" b="0" kern="1200" dirty="0">
          <a:solidFill>
            <a:srgbClr val="00B0F0"/>
          </a:solidFill>
          <a:latin typeface="+mn-lt"/>
          <a:ea typeface="+mn-ea"/>
          <a:cs typeface="+mn-cs"/>
        </a:defRPr>
      </a:lvl1pPr>
      <a:lvl2pPr marL="342900" indent="-342900" algn="l" defTabSz="914400" rtl="0" eaLnBrk="1" latinLnBrk="0" hangingPunct="1">
        <a:lnSpc>
          <a:spcPct val="90000"/>
        </a:lnSpc>
        <a:spcBef>
          <a:spcPts val="500"/>
        </a:spcBef>
        <a:buFont typeface="Arial" panose="020B0604020202020204" pitchFamily="34" charset="0"/>
        <a:buChar char="•"/>
        <a:defRPr lang="fr-FR" sz="2200" kern="1200" dirty="0">
          <a:solidFill>
            <a:srgbClr val="5C7BBC"/>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Espace réservé du contenu 4" descr="Une image contenant transport, objet d’extérieur, aéronef&#10;&#10;Description générée automatiquement">
            <a:extLst>
              <a:ext uri="{FF2B5EF4-FFF2-40B4-BE49-F238E27FC236}">
                <a16:creationId xmlns:a16="http://schemas.microsoft.com/office/drawing/2014/main" id="{4EA7A609-5AC6-4286-8C61-36C099E1FFE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7999"/>
          </a:xfrm>
          <a:prstGeom prst="rect">
            <a:avLst/>
          </a:prstGeom>
        </p:spPr>
      </p:pic>
      <p:sp>
        <p:nvSpPr>
          <p:cNvPr id="5" name="Sous-titre 2"/>
          <p:cNvSpPr txBox="1">
            <a:spLocks/>
          </p:cNvSpPr>
          <p:nvPr/>
        </p:nvSpPr>
        <p:spPr>
          <a:xfrm>
            <a:off x="4800600" y="1823720"/>
            <a:ext cx="7282544" cy="2952114"/>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r>
              <a:rPr lang="fr-FR" sz="3200" dirty="0">
                <a:solidFill>
                  <a:schemeClr val="bg1"/>
                </a:solidFill>
                <a:latin typeface="Ubuntu" panose="020B0504030602030204" pitchFamily="34" charset="0"/>
              </a:rPr>
              <a:t>LE LIVRE BLEU L’EAU EN COMMUN</a:t>
            </a:r>
          </a:p>
          <a:p>
            <a:pPr algn="l"/>
            <a:r>
              <a:rPr lang="fr-FR" sz="3200" dirty="0">
                <a:solidFill>
                  <a:schemeClr val="bg1"/>
                </a:solidFill>
                <a:latin typeface="Ubuntu" panose="020B0504030602030204" pitchFamily="34" charset="0"/>
              </a:rPr>
              <a:t>Valoriser ensemble </a:t>
            </a:r>
          </a:p>
          <a:p>
            <a:pPr algn="l"/>
            <a:r>
              <a:rPr lang="fr-FR" sz="3200" dirty="0">
                <a:solidFill>
                  <a:schemeClr val="bg1"/>
                </a:solidFill>
                <a:latin typeface="Ubuntu" panose="020B0504030602030204" pitchFamily="34" charset="0"/>
              </a:rPr>
              <a:t>		la gestion par bassin versant</a:t>
            </a:r>
          </a:p>
          <a:p>
            <a:pPr algn="l"/>
            <a:endParaRPr lang="fr-FR" sz="3200" dirty="0">
              <a:solidFill>
                <a:schemeClr val="bg1"/>
              </a:solidFill>
              <a:latin typeface="Ubuntu" panose="020B0504030602030204" pitchFamily="34" charset="0"/>
            </a:endParaRPr>
          </a:p>
          <a:p>
            <a:pPr algn="l"/>
            <a:endParaRPr lang="fr-FR" sz="3600" dirty="0">
              <a:solidFill>
                <a:schemeClr val="bg1"/>
              </a:solidFill>
            </a:endParaRPr>
          </a:p>
          <a:p>
            <a:pPr algn="l"/>
            <a:endParaRPr lang="fr-FR" sz="3600" dirty="0">
              <a:solidFill>
                <a:schemeClr val="bg1"/>
              </a:solidFill>
            </a:endParaRPr>
          </a:p>
        </p:txBody>
      </p:sp>
      <p:pic>
        <p:nvPicPr>
          <p:cNvPr id="7" name="Image 6" descr="Une image contenant texte&#10;&#10;Description générée automatiquement">
            <a:extLst>
              <a:ext uri="{FF2B5EF4-FFF2-40B4-BE49-F238E27FC236}">
                <a16:creationId xmlns:a16="http://schemas.microsoft.com/office/drawing/2014/main" id="{860CB8D8-D0B0-45DE-BDF4-0BF36A4CCD2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839850" y="4837883"/>
            <a:ext cx="892922" cy="652689"/>
          </a:xfrm>
          <a:prstGeom prst="rect">
            <a:avLst/>
          </a:prstGeom>
        </p:spPr>
      </p:pic>
    </p:spTree>
    <p:extLst>
      <p:ext uri="{BB962C8B-B14F-4D97-AF65-F5344CB8AC3E}">
        <p14:creationId xmlns:p14="http://schemas.microsoft.com/office/powerpoint/2010/main" val="31732593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BF3CD4E4-8CEA-4FE3-BE1D-8324DDC9D42B}"/>
              </a:ext>
            </a:extLst>
          </p:cNvPr>
          <p:cNvSpPr>
            <a:spLocks noGrp="1"/>
          </p:cNvSpPr>
          <p:nvPr>
            <p:ph idx="1"/>
          </p:nvPr>
        </p:nvSpPr>
        <p:spPr>
          <a:xfrm>
            <a:off x="472360" y="1163457"/>
            <a:ext cx="10910454" cy="5038559"/>
          </a:xfrm>
        </p:spPr>
        <p:txBody>
          <a:bodyPr>
            <a:normAutofit fontScale="85000" lnSpcReduction="10000"/>
          </a:bodyPr>
          <a:lstStyle/>
          <a:p>
            <a:pPr marL="342900" indent="-342900">
              <a:buFont typeface="Wingdings" panose="05000000000000000000" pitchFamily="2" charset="2"/>
              <a:buChar char="Ø"/>
            </a:pPr>
            <a:endParaRPr lang="fr-FR" sz="3300" b="1" dirty="0"/>
          </a:p>
          <a:p>
            <a:pPr marL="342900" indent="-342900">
              <a:buFont typeface="Wingdings" panose="05000000000000000000" pitchFamily="2" charset="2"/>
              <a:buChar char="Ø"/>
            </a:pPr>
            <a:r>
              <a:rPr lang="fr-FR" sz="3300" b="1" dirty="0"/>
              <a:t> </a:t>
            </a:r>
            <a:r>
              <a:rPr lang="fr-FR" sz="3300" b="1" dirty="0">
                <a:solidFill>
                  <a:srgbClr val="314877"/>
                </a:solidFill>
              </a:rPr>
              <a:t>Déficit de visibilité de l’organisation opérationnelle par bassin </a:t>
            </a:r>
            <a:r>
              <a:rPr lang="fr-FR" dirty="0"/>
              <a:t>(notamment les EPTB-EPAGE et CLE) </a:t>
            </a:r>
            <a:r>
              <a:rPr lang="fr-FR" sz="3300" dirty="0"/>
              <a:t>et de l’ANEB</a:t>
            </a:r>
          </a:p>
          <a:p>
            <a:endParaRPr lang="fr-FR" dirty="0"/>
          </a:p>
          <a:p>
            <a:pPr marL="342900" indent="-342900">
              <a:buFont typeface="Wingdings" panose="05000000000000000000" pitchFamily="2" charset="2"/>
              <a:buChar char="Ø"/>
            </a:pPr>
            <a:r>
              <a:rPr lang="fr-FR" sz="3300" b="1" dirty="0"/>
              <a:t> Inscription des propositions dans le cadre d’une </a:t>
            </a:r>
          </a:p>
          <a:p>
            <a:r>
              <a:rPr lang="fr-FR" sz="3300" b="1" dirty="0">
                <a:solidFill>
                  <a:srgbClr val="314877"/>
                </a:solidFill>
              </a:rPr>
              <a:t>	Alerte sur l’urgence d’agir </a:t>
            </a:r>
          </a:p>
          <a:p>
            <a:r>
              <a:rPr lang="fr-FR" dirty="0"/>
              <a:t>(état des milieux, crises qui se multiplient, tensions qui augmentent, impacts du changement climatique sur la ressource et en termes de phénomènes et évènements extrêmes »)</a:t>
            </a:r>
          </a:p>
          <a:p>
            <a:endParaRPr lang="fr-FR" sz="1800" dirty="0"/>
          </a:p>
          <a:p>
            <a:r>
              <a:rPr lang="fr-FR" sz="3200" dirty="0"/>
              <a:t>Et dans un </a:t>
            </a:r>
            <a:r>
              <a:rPr lang="fr-FR" sz="3200" b="1" dirty="0">
                <a:solidFill>
                  <a:srgbClr val="314877"/>
                </a:solidFill>
              </a:rPr>
              <a:t>calendrier politique où les questions liées à l’eau vont être sur le devant de la scène </a:t>
            </a:r>
            <a:r>
              <a:rPr lang="fr-FR" sz="3200" dirty="0"/>
              <a:t>notamment suite à la sécheresse 2022 et dans le cadre du lancement du chantier eau de l’exercice de planification écologique engagé par Christophe BECHU et Bérangère COUILLARD.</a:t>
            </a:r>
          </a:p>
        </p:txBody>
      </p:sp>
      <p:sp>
        <p:nvSpPr>
          <p:cNvPr id="6" name="Titre 1">
            <a:extLst>
              <a:ext uri="{FF2B5EF4-FFF2-40B4-BE49-F238E27FC236}">
                <a16:creationId xmlns:a16="http://schemas.microsoft.com/office/drawing/2014/main" id="{D6C9D08D-5789-41B8-A0E4-2883935F0F78}"/>
              </a:ext>
            </a:extLst>
          </p:cNvPr>
          <p:cNvSpPr>
            <a:spLocks noGrp="1"/>
          </p:cNvSpPr>
          <p:nvPr>
            <p:ph type="title"/>
          </p:nvPr>
        </p:nvSpPr>
        <p:spPr>
          <a:xfrm>
            <a:off x="209840" y="101598"/>
            <a:ext cx="10910454" cy="1325563"/>
          </a:xfrm>
        </p:spPr>
        <p:txBody>
          <a:bodyPr/>
          <a:lstStyle/>
          <a:p>
            <a:r>
              <a:rPr lang="fr-FR" dirty="0">
                <a:solidFill>
                  <a:srgbClr val="83D0F5"/>
                </a:solidFill>
                <a:highlight>
                  <a:srgbClr val="83D0F5"/>
                </a:highlight>
              </a:rPr>
              <a:t>.</a:t>
            </a:r>
            <a:r>
              <a:rPr lang="fr-FR" b="0" dirty="0">
                <a:highlight>
                  <a:srgbClr val="83D0F5"/>
                </a:highlight>
                <a:latin typeface="Ubuntu" panose="020B0504030602030204" pitchFamily="34" charset="0"/>
              </a:rPr>
              <a:t>1</a:t>
            </a:r>
            <a:r>
              <a:rPr lang="fr-FR" dirty="0">
                <a:solidFill>
                  <a:srgbClr val="83D0F5"/>
                </a:solidFill>
                <a:highlight>
                  <a:srgbClr val="83D0F5"/>
                </a:highlight>
              </a:rPr>
              <a:t>.</a:t>
            </a:r>
            <a:r>
              <a:rPr lang="fr-FR" dirty="0"/>
              <a:t> </a:t>
            </a:r>
            <a:r>
              <a:rPr lang="fr-FR" b="0" dirty="0">
                <a:latin typeface="Ubuntu" panose="020B0504030602030204" pitchFamily="34" charset="0"/>
              </a:rPr>
              <a:t>Objectifs du Livre bleu</a:t>
            </a:r>
          </a:p>
        </p:txBody>
      </p:sp>
    </p:spTree>
    <p:extLst>
      <p:ext uri="{BB962C8B-B14F-4D97-AF65-F5344CB8AC3E}">
        <p14:creationId xmlns:p14="http://schemas.microsoft.com/office/powerpoint/2010/main" val="33422016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BF3CD4E4-8CEA-4FE3-BE1D-8324DDC9D42B}"/>
              </a:ext>
            </a:extLst>
          </p:cNvPr>
          <p:cNvSpPr>
            <a:spLocks noGrp="1"/>
          </p:cNvSpPr>
          <p:nvPr>
            <p:ph idx="1"/>
          </p:nvPr>
        </p:nvSpPr>
        <p:spPr>
          <a:xfrm>
            <a:off x="551873" y="1175658"/>
            <a:ext cx="10910454" cy="5066522"/>
          </a:xfrm>
        </p:spPr>
        <p:txBody>
          <a:bodyPr>
            <a:normAutofit lnSpcReduction="10000"/>
          </a:bodyPr>
          <a:lstStyle/>
          <a:p>
            <a:pPr marL="342900" indent="-342900">
              <a:buFont typeface="Wingdings" panose="05000000000000000000" pitchFamily="2" charset="2"/>
              <a:buChar char="Ø"/>
            </a:pPr>
            <a:r>
              <a:rPr lang="fr-FR" sz="3000" b="1" dirty="0"/>
              <a:t> Elles s’organisent autour de 2 fondements </a:t>
            </a:r>
          </a:p>
          <a:p>
            <a:endParaRPr lang="fr-FR" dirty="0"/>
          </a:p>
          <a:p>
            <a:pPr marL="342900" indent="-342900">
              <a:buFont typeface="Symbol" panose="05050102010706020507" pitchFamily="18" charset="2"/>
              <a:buChar char="Þ"/>
            </a:pPr>
            <a:r>
              <a:rPr lang="fr-FR" dirty="0">
                <a:solidFill>
                  <a:schemeClr val="bg2">
                    <a:lumMod val="50000"/>
                  </a:schemeClr>
                </a:solidFill>
              </a:rPr>
              <a:t>Une organisation par bassin versant, dont les caractéristiques doivent répondre aux </a:t>
            </a:r>
            <a:r>
              <a:rPr lang="fr-FR" sz="3500" b="1" dirty="0">
                <a:solidFill>
                  <a:schemeClr val="bg2">
                    <a:lumMod val="50000"/>
                  </a:schemeClr>
                </a:solidFill>
              </a:rPr>
              <a:t>principes de gestion d’un bien commun </a:t>
            </a:r>
            <a:r>
              <a:rPr lang="fr-FR" dirty="0">
                <a:solidFill>
                  <a:schemeClr val="bg2">
                    <a:lumMod val="50000"/>
                  </a:schemeClr>
                </a:solidFill>
              </a:rPr>
              <a:t>qu’est l’eau car nous sommes dans une situation qui l’impose (rivalités autour d’un bien partagé, déjà visible et croissante)</a:t>
            </a:r>
          </a:p>
          <a:p>
            <a:endParaRPr lang="fr-FR" dirty="0">
              <a:solidFill>
                <a:schemeClr val="bg2">
                  <a:lumMod val="50000"/>
                </a:schemeClr>
              </a:solidFill>
            </a:endParaRPr>
          </a:p>
          <a:p>
            <a:pPr marL="342900" indent="-342900">
              <a:buFont typeface="Symbol" panose="05050102010706020507" pitchFamily="18" charset="2"/>
              <a:buChar char="Þ"/>
            </a:pPr>
            <a:r>
              <a:rPr lang="fr-FR" dirty="0">
                <a:solidFill>
                  <a:schemeClr val="bg2">
                    <a:lumMod val="50000"/>
                  </a:schemeClr>
                </a:solidFill>
              </a:rPr>
              <a:t>En France, </a:t>
            </a:r>
            <a:r>
              <a:rPr lang="fr-FR" sz="3500" b="1" dirty="0">
                <a:solidFill>
                  <a:schemeClr val="bg2">
                    <a:lumMod val="50000"/>
                  </a:schemeClr>
                </a:solidFill>
              </a:rPr>
              <a:t>les bases de cette organisation sont posées </a:t>
            </a:r>
            <a:r>
              <a:rPr lang="fr-FR" dirty="0">
                <a:solidFill>
                  <a:schemeClr val="bg2">
                    <a:lumMod val="50000"/>
                  </a:schemeClr>
                </a:solidFill>
              </a:rPr>
              <a:t>depuis les lois de 64 et 92, puis par le déploiement volontaires des SAGE et des établissements de bassin (EPTB, EPAGE, autres syndicats, …), outils puissants et adaptés qui agissent concrètement au quotidien. </a:t>
            </a:r>
            <a:r>
              <a:rPr lang="fr-FR" sz="3500" b="1" dirty="0">
                <a:solidFill>
                  <a:schemeClr val="bg2">
                    <a:lumMod val="50000"/>
                  </a:schemeClr>
                </a:solidFill>
              </a:rPr>
              <a:t>Mais elle est fragile et lacunaire, peu lisible et insuffisamment reconnue.  </a:t>
            </a:r>
          </a:p>
          <a:p>
            <a:pPr marL="342900" indent="-342900">
              <a:buFont typeface="Wingdings" panose="05000000000000000000" pitchFamily="2" charset="2"/>
              <a:buChar char="Ø"/>
            </a:pPr>
            <a:endParaRPr lang="fr-FR" dirty="0"/>
          </a:p>
          <a:p>
            <a:endParaRPr lang="fr-FR" dirty="0"/>
          </a:p>
        </p:txBody>
      </p:sp>
      <p:sp>
        <p:nvSpPr>
          <p:cNvPr id="6" name="Titre 1">
            <a:extLst>
              <a:ext uri="{FF2B5EF4-FFF2-40B4-BE49-F238E27FC236}">
                <a16:creationId xmlns:a16="http://schemas.microsoft.com/office/drawing/2014/main" id="{D6C9D08D-5789-41B8-A0E4-2883935F0F78}"/>
              </a:ext>
            </a:extLst>
          </p:cNvPr>
          <p:cNvSpPr>
            <a:spLocks noGrp="1"/>
          </p:cNvSpPr>
          <p:nvPr>
            <p:ph type="title"/>
          </p:nvPr>
        </p:nvSpPr>
        <p:spPr>
          <a:xfrm>
            <a:off x="209840" y="101598"/>
            <a:ext cx="10910454" cy="1325563"/>
          </a:xfrm>
        </p:spPr>
        <p:txBody>
          <a:bodyPr/>
          <a:lstStyle/>
          <a:p>
            <a:r>
              <a:rPr lang="fr-FR" dirty="0">
                <a:solidFill>
                  <a:srgbClr val="83D0F5"/>
                </a:solidFill>
                <a:highlight>
                  <a:srgbClr val="83D0F5"/>
                </a:highlight>
              </a:rPr>
              <a:t>.</a:t>
            </a:r>
            <a:r>
              <a:rPr lang="fr-FR" b="0" dirty="0">
                <a:highlight>
                  <a:srgbClr val="83D0F5"/>
                </a:highlight>
                <a:latin typeface="Ubuntu" panose="020B0504030602030204" pitchFamily="34" charset="0"/>
              </a:rPr>
              <a:t>2</a:t>
            </a:r>
            <a:r>
              <a:rPr lang="fr-FR" dirty="0">
                <a:solidFill>
                  <a:srgbClr val="83D0F5"/>
                </a:solidFill>
                <a:highlight>
                  <a:srgbClr val="83D0F5"/>
                </a:highlight>
              </a:rPr>
              <a:t>.</a:t>
            </a:r>
            <a:r>
              <a:rPr lang="fr-FR" dirty="0"/>
              <a:t> </a:t>
            </a:r>
            <a:r>
              <a:rPr lang="fr-FR" b="0" dirty="0">
                <a:latin typeface="Ubuntu" panose="020B0504030602030204" pitchFamily="34" charset="0"/>
              </a:rPr>
              <a:t>Les propositions</a:t>
            </a:r>
          </a:p>
        </p:txBody>
      </p:sp>
    </p:spTree>
    <p:extLst>
      <p:ext uri="{BB962C8B-B14F-4D97-AF65-F5344CB8AC3E}">
        <p14:creationId xmlns:p14="http://schemas.microsoft.com/office/powerpoint/2010/main" val="17188702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BF3CD4E4-8CEA-4FE3-BE1D-8324DDC9D42B}"/>
              </a:ext>
            </a:extLst>
          </p:cNvPr>
          <p:cNvSpPr>
            <a:spLocks noGrp="1"/>
          </p:cNvSpPr>
          <p:nvPr>
            <p:ph idx="1"/>
          </p:nvPr>
        </p:nvSpPr>
        <p:spPr>
          <a:xfrm>
            <a:off x="497839" y="1198881"/>
            <a:ext cx="11516361" cy="5557522"/>
          </a:xfrm>
        </p:spPr>
        <p:txBody>
          <a:bodyPr>
            <a:normAutofit fontScale="70000" lnSpcReduction="20000"/>
          </a:bodyPr>
          <a:lstStyle/>
          <a:p>
            <a:pPr marL="342900" indent="-342900">
              <a:lnSpc>
                <a:spcPct val="170000"/>
              </a:lnSpc>
              <a:buFont typeface="Symbol" panose="05050102010706020507" pitchFamily="18" charset="2"/>
              <a:buChar char="Þ"/>
            </a:pPr>
            <a:r>
              <a:rPr lang="fr-FR" dirty="0">
                <a:solidFill>
                  <a:schemeClr val="bg2">
                    <a:lumMod val="50000"/>
                  </a:schemeClr>
                </a:solidFill>
              </a:rPr>
              <a:t>La </a:t>
            </a:r>
            <a:r>
              <a:rPr lang="fr-FR" sz="3000" b="1" dirty="0">
                <a:solidFill>
                  <a:schemeClr val="bg2">
                    <a:lumMod val="50000"/>
                  </a:schemeClr>
                </a:solidFill>
              </a:rPr>
              <a:t>reconnaissance</a:t>
            </a:r>
            <a:r>
              <a:rPr lang="fr-FR" dirty="0">
                <a:solidFill>
                  <a:schemeClr val="bg2">
                    <a:lumMod val="50000"/>
                  </a:schemeClr>
                </a:solidFill>
              </a:rPr>
              <a:t> juridique et institutionnelle des </a:t>
            </a:r>
            <a:r>
              <a:rPr lang="fr-FR" sz="3000" b="1" dirty="0">
                <a:solidFill>
                  <a:schemeClr val="bg2">
                    <a:lumMod val="50000"/>
                  </a:schemeClr>
                </a:solidFill>
              </a:rPr>
              <a:t>territoires hydrographiques d’action, </a:t>
            </a:r>
            <a:r>
              <a:rPr lang="fr-FR" dirty="0">
                <a:solidFill>
                  <a:schemeClr val="bg2">
                    <a:lumMod val="50000"/>
                  </a:schemeClr>
                </a:solidFill>
              </a:rPr>
              <a:t>et leur identification sur tout le territoire national</a:t>
            </a:r>
          </a:p>
          <a:p>
            <a:pPr marL="342900" indent="-342900">
              <a:lnSpc>
                <a:spcPct val="170000"/>
              </a:lnSpc>
              <a:buFont typeface="Symbol" panose="05050102010706020507" pitchFamily="18" charset="2"/>
              <a:buChar char="Þ"/>
            </a:pPr>
            <a:r>
              <a:rPr lang="fr-FR" dirty="0">
                <a:solidFill>
                  <a:schemeClr val="bg2">
                    <a:lumMod val="50000"/>
                  </a:schemeClr>
                </a:solidFill>
              </a:rPr>
              <a:t>L’élaboration de </a:t>
            </a:r>
            <a:r>
              <a:rPr lang="fr-FR" sz="3000" b="1" dirty="0">
                <a:solidFill>
                  <a:schemeClr val="bg2">
                    <a:lumMod val="50000"/>
                  </a:schemeClr>
                </a:solidFill>
              </a:rPr>
              <a:t>stratégies de bassin portées par des CLE, </a:t>
            </a:r>
            <a:r>
              <a:rPr lang="fr-FR" dirty="0">
                <a:solidFill>
                  <a:schemeClr val="bg2">
                    <a:lumMod val="50000"/>
                  </a:schemeClr>
                </a:solidFill>
              </a:rPr>
              <a:t>sur tout le territoire national, pour à terme des SAGE </a:t>
            </a:r>
          </a:p>
          <a:p>
            <a:pPr marL="342900" indent="-342900">
              <a:lnSpc>
                <a:spcPct val="170000"/>
              </a:lnSpc>
              <a:buFont typeface="Symbol" panose="05050102010706020507" pitchFamily="18" charset="2"/>
              <a:buChar char="Þ"/>
            </a:pPr>
            <a:r>
              <a:rPr lang="fr-FR" dirty="0">
                <a:solidFill>
                  <a:schemeClr val="bg2">
                    <a:lumMod val="50000"/>
                  </a:schemeClr>
                </a:solidFill>
              </a:rPr>
              <a:t>Des </a:t>
            </a:r>
            <a:r>
              <a:rPr lang="fr-FR" sz="3000" b="1" dirty="0">
                <a:solidFill>
                  <a:schemeClr val="bg2">
                    <a:lumMod val="50000"/>
                  </a:schemeClr>
                </a:solidFill>
              </a:rPr>
              <a:t>Etablissements publics de bassin pour coordonner et/ou porter l’action publique de bassin</a:t>
            </a:r>
          </a:p>
          <a:p>
            <a:pPr marL="612775" lvl="1" indent="-342900">
              <a:lnSpc>
                <a:spcPct val="170000"/>
              </a:lnSpc>
              <a:buFont typeface="Arial" panose="020B0604020202020204" pitchFamily="34" charset="0"/>
              <a:buChar char="•"/>
            </a:pPr>
            <a:r>
              <a:rPr lang="fr-FR" dirty="0">
                <a:solidFill>
                  <a:schemeClr val="bg2">
                    <a:lumMod val="50000"/>
                  </a:schemeClr>
                </a:solidFill>
              </a:rPr>
              <a:t>Sur tout le territoire national</a:t>
            </a:r>
          </a:p>
          <a:p>
            <a:pPr marL="612775" lvl="1" indent="-342900">
              <a:lnSpc>
                <a:spcPct val="170000"/>
              </a:lnSpc>
              <a:buFont typeface="Arial" panose="020B0604020202020204" pitchFamily="34" charset="0"/>
              <a:buChar char="•"/>
            </a:pPr>
            <a:r>
              <a:rPr lang="fr-FR" dirty="0">
                <a:solidFill>
                  <a:schemeClr val="bg2">
                    <a:lumMod val="50000"/>
                  </a:schemeClr>
                </a:solidFill>
              </a:rPr>
              <a:t>Des Projets plus robustes et mieux reconnus (ex : PAIC/projets concrets structurants)</a:t>
            </a:r>
          </a:p>
          <a:p>
            <a:pPr marL="342900" indent="-342900">
              <a:lnSpc>
                <a:spcPct val="170000"/>
              </a:lnSpc>
              <a:buFont typeface="Symbol" panose="05050102010706020507" pitchFamily="18" charset="2"/>
              <a:buChar char="Þ"/>
            </a:pPr>
            <a:r>
              <a:rPr lang="fr-FR" dirty="0">
                <a:solidFill>
                  <a:schemeClr val="bg2">
                    <a:lumMod val="50000"/>
                  </a:schemeClr>
                </a:solidFill>
              </a:rPr>
              <a:t>Un </a:t>
            </a:r>
            <a:r>
              <a:rPr lang="fr-FR" sz="3000" b="1" dirty="0">
                <a:solidFill>
                  <a:schemeClr val="bg2">
                    <a:lumMod val="50000"/>
                  </a:schemeClr>
                </a:solidFill>
              </a:rPr>
              <a:t>cadre de financements adapté qui permet notamment </a:t>
            </a:r>
          </a:p>
          <a:p>
            <a:pPr marL="342900" indent="-342900">
              <a:lnSpc>
                <a:spcPct val="170000"/>
              </a:lnSpc>
              <a:buFont typeface="Arial" panose="020B0604020202020204" pitchFamily="34" charset="0"/>
              <a:buChar char="•"/>
            </a:pPr>
            <a:r>
              <a:rPr lang="fr-FR" sz="2200" dirty="0">
                <a:solidFill>
                  <a:schemeClr val="bg2">
                    <a:lumMod val="50000"/>
                  </a:schemeClr>
                </a:solidFill>
              </a:rPr>
              <a:t>Un financement pérenne et équitable de l’ingénierie de bassin (expertise, animation, </a:t>
            </a:r>
            <a:r>
              <a:rPr lang="fr-FR" sz="2200" dirty="0" err="1">
                <a:solidFill>
                  <a:schemeClr val="bg2">
                    <a:lumMod val="50000"/>
                  </a:schemeClr>
                </a:solidFill>
              </a:rPr>
              <a:t>planif</a:t>
            </a:r>
            <a:r>
              <a:rPr lang="fr-FR" sz="2200" dirty="0">
                <a:solidFill>
                  <a:schemeClr val="bg2">
                    <a:lumMod val="50000"/>
                  </a:schemeClr>
                </a:solidFill>
              </a:rPr>
              <a:t>-prog)</a:t>
            </a:r>
          </a:p>
          <a:p>
            <a:pPr marL="342900" indent="-342900">
              <a:lnSpc>
                <a:spcPct val="170000"/>
              </a:lnSpc>
              <a:buFont typeface="Arial" panose="020B0604020202020204" pitchFamily="34" charset="0"/>
              <a:buChar char="•"/>
            </a:pPr>
            <a:r>
              <a:rPr lang="fr-FR" sz="2200" dirty="0">
                <a:solidFill>
                  <a:schemeClr val="bg2">
                    <a:lumMod val="50000"/>
                  </a:schemeClr>
                </a:solidFill>
              </a:rPr>
              <a:t>De nouvelle ressources fléchées favorisant les solidarités</a:t>
            </a:r>
          </a:p>
          <a:p>
            <a:pPr marL="342900" indent="-342900">
              <a:lnSpc>
                <a:spcPct val="170000"/>
              </a:lnSpc>
              <a:buFont typeface="Arial" panose="020B0604020202020204" pitchFamily="34" charset="0"/>
              <a:buChar char="•"/>
            </a:pPr>
            <a:r>
              <a:rPr lang="fr-FR" sz="2200" dirty="0">
                <a:solidFill>
                  <a:schemeClr val="bg2">
                    <a:lumMod val="50000"/>
                  </a:schemeClr>
                </a:solidFill>
              </a:rPr>
              <a:t>Des plans de financement optimisés autour des projets des EPB</a:t>
            </a:r>
            <a:endParaRPr lang="fr-FR" dirty="0">
              <a:solidFill>
                <a:schemeClr val="bg2">
                  <a:lumMod val="50000"/>
                </a:schemeClr>
              </a:solidFill>
            </a:endParaRPr>
          </a:p>
        </p:txBody>
      </p:sp>
      <p:sp>
        <p:nvSpPr>
          <p:cNvPr id="6" name="Titre 1">
            <a:extLst>
              <a:ext uri="{FF2B5EF4-FFF2-40B4-BE49-F238E27FC236}">
                <a16:creationId xmlns:a16="http://schemas.microsoft.com/office/drawing/2014/main" id="{D6C9D08D-5789-41B8-A0E4-2883935F0F78}"/>
              </a:ext>
            </a:extLst>
          </p:cNvPr>
          <p:cNvSpPr>
            <a:spLocks noGrp="1"/>
          </p:cNvSpPr>
          <p:nvPr>
            <p:ph type="title"/>
          </p:nvPr>
        </p:nvSpPr>
        <p:spPr>
          <a:xfrm>
            <a:off x="296200" y="101598"/>
            <a:ext cx="11265880" cy="1325563"/>
          </a:xfrm>
        </p:spPr>
        <p:txBody>
          <a:bodyPr/>
          <a:lstStyle/>
          <a:p>
            <a:r>
              <a:rPr lang="fr-FR" dirty="0">
                <a:solidFill>
                  <a:srgbClr val="83D0F5"/>
                </a:solidFill>
                <a:highlight>
                  <a:srgbClr val="83D0F5"/>
                </a:highlight>
              </a:rPr>
              <a:t>.</a:t>
            </a:r>
            <a:r>
              <a:rPr lang="fr-FR" b="0" dirty="0">
                <a:highlight>
                  <a:srgbClr val="83D0F5"/>
                </a:highlight>
                <a:latin typeface="Ubuntu" panose="020B0504030602030204" pitchFamily="34" charset="0"/>
              </a:rPr>
              <a:t>2</a:t>
            </a:r>
            <a:r>
              <a:rPr lang="fr-FR" dirty="0">
                <a:solidFill>
                  <a:srgbClr val="83D0F5"/>
                </a:solidFill>
                <a:highlight>
                  <a:srgbClr val="83D0F5"/>
                </a:highlight>
              </a:rPr>
              <a:t>.</a:t>
            </a:r>
            <a:r>
              <a:rPr lang="fr-FR" dirty="0"/>
              <a:t> </a:t>
            </a:r>
            <a:r>
              <a:rPr lang="fr-FR" b="0" dirty="0">
                <a:latin typeface="Ubuntu" panose="020B0504030602030204" pitchFamily="34" charset="0"/>
              </a:rPr>
              <a:t>15 propositions, organisées en 3 axes</a:t>
            </a:r>
          </a:p>
        </p:txBody>
      </p:sp>
    </p:spTree>
    <p:extLst>
      <p:ext uri="{BB962C8B-B14F-4D97-AF65-F5344CB8AC3E}">
        <p14:creationId xmlns:p14="http://schemas.microsoft.com/office/powerpoint/2010/main" val="21619457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BF3CD4E4-8CEA-4FE3-BE1D-8324DDC9D42B}"/>
              </a:ext>
            </a:extLst>
          </p:cNvPr>
          <p:cNvSpPr>
            <a:spLocks noGrp="1"/>
          </p:cNvSpPr>
          <p:nvPr>
            <p:ph idx="1"/>
          </p:nvPr>
        </p:nvSpPr>
        <p:spPr>
          <a:xfrm>
            <a:off x="490913" y="1061720"/>
            <a:ext cx="10910454" cy="5135880"/>
          </a:xfrm>
        </p:spPr>
        <p:txBody>
          <a:bodyPr>
            <a:normAutofit fontScale="62500" lnSpcReduction="20000"/>
          </a:bodyPr>
          <a:lstStyle/>
          <a:p>
            <a:pPr>
              <a:lnSpc>
                <a:spcPct val="170000"/>
              </a:lnSpc>
            </a:pPr>
            <a:r>
              <a:rPr lang="fr-FR" sz="2500" dirty="0">
                <a:solidFill>
                  <a:schemeClr val="bg2">
                    <a:lumMod val="50000"/>
                  </a:schemeClr>
                </a:solidFill>
              </a:rPr>
              <a:t>Une </a:t>
            </a:r>
            <a:r>
              <a:rPr lang="fr-FR" sz="2500" b="1" dirty="0">
                <a:solidFill>
                  <a:schemeClr val="bg2">
                    <a:lumMod val="50000"/>
                  </a:schemeClr>
                </a:solidFill>
              </a:rPr>
              <a:t>stratégie de communication autour du Livre bleu pour organiser des rencontres, des rendez-vous, </a:t>
            </a:r>
            <a:r>
              <a:rPr lang="fr-FR" sz="2500" dirty="0">
                <a:solidFill>
                  <a:schemeClr val="bg2">
                    <a:lumMod val="50000"/>
                  </a:schemeClr>
                </a:solidFill>
              </a:rPr>
              <a:t>pour :  </a:t>
            </a:r>
          </a:p>
          <a:p>
            <a:pPr marL="612775" lvl="1" indent="-342900">
              <a:lnSpc>
                <a:spcPct val="170000"/>
              </a:lnSpc>
              <a:buFont typeface="Symbol" panose="05050102010706020507" pitchFamily="18" charset="2"/>
              <a:buChar char="Þ"/>
            </a:pPr>
            <a:r>
              <a:rPr lang="fr-FR" sz="4500" b="1" dirty="0">
                <a:solidFill>
                  <a:schemeClr val="bg2">
                    <a:lumMod val="50000"/>
                  </a:schemeClr>
                </a:solidFill>
              </a:rPr>
              <a:t> </a:t>
            </a:r>
            <a:r>
              <a:rPr lang="fr-FR" sz="3800" b="1" dirty="0">
                <a:solidFill>
                  <a:schemeClr val="bg2">
                    <a:lumMod val="50000"/>
                  </a:schemeClr>
                </a:solidFill>
              </a:rPr>
              <a:t>Valoriser l’action des établissements de bassin et CLE </a:t>
            </a:r>
            <a:r>
              <a:rPr lang="fr-FR" sz="2500" dirty="0">
                <a:solidFill>
                  <a:schemeClr val="bg2">
                    <a:lumMod val="50000"/>
                  </a:schemeClr>
                </a:solidFill>
              </a:rPr>
              <a:t>et appeler les élus à s’engager dans ces actions et l’Etat à travailler avec ces acteurs </a:t>
            </a:r>
          </a:p>
          <a:p>
            <a:pPr marL="612775" lvl="1" indent="-342900">
              <a:lnSpc>
                <a:spcPct val="170000"/>
              </a:lnSpc>
              <a:buFont typeface="Symbol" panose="05050102010706020507" pitchFamily="18" charset="2"/>
              <a:buChar char="Þ"/>
            </a:pPr>
            <a:r>
              <a:rPr lang="fr-FR" sz="4500" b="1" dirty="0">
                <a:solidFill>
                  <a:schemeClr val="bg2">
                    <a:lumMod val="50000"/>
                  </a:schemeClr>
                </a:solidFill>
              </a:rPr>
              <a:t> </a:t>
            </a:r>
            <a:r>
              <a:rPr lang="fr-FR" sz="3800" b="1" dirty="0">
                <a:solidFill>
                  <a:schemeClr val="bg2">
                    <a:lumMod val="50000"/>
                  </a:schemeClr>
                </a:solidFill>
              </a:rPr>
              <a:t>Engager des travaux parlementaires </a:t>
            </a:r>
            <a:r>
              <a:rPr lang="fr-FR" sz="2500" dirty="0">
                <a:solidFill>
                  <a:schemeClr val="bg2">
                    <a:lumMod val="50000"/>
                  </a:schemeClr>
                </a:solidFill>
              </a:rPr>
              <a:t>sur le cadre d’organisation (gouvernance et financement) [NB : des travaux au sein du réseau, sur le plan national et territorial doivent être poursuivis pour </a:t>
            </a:r>
            <a:r>
              <a:rPr lang="fr-FR" sz="2500" dirty="0" err="1">
                <a:solidFill>
                  <a:schemeClr val="bg2">
                    <a:lumMod val="50000"/>
                  </a:schemeClr>
                </a:solidFill>
              </a:rPr>
              <a:t>appronfondir</a:t>
            </a:r>
            <a:r>
              <a:rPr lang="fr-FR" sz="2500" dirty="0">
                <a:solidFill>
                  <a:schemeClr val="bg2">
                    <a:lumMod val="50000"/>
                  </a:schemeClr>
                </a:solidFill>
              </a:rPr>
              <a:t> les propositions, les préciser nationalement et territorialement]</a:t>
            </a:r>
          </a:p>
          <a:p>
            <a:pPr lvl="1" indent="0">
              <a:lnSpc>
                <a:spcPct val="170000"/>
              </a:lnSpc>
              <a:buNone/>
            </a:pPr>
            <a:r>
              <a:rPr lang="fr-FR" sz="3800" b="1" dirty="0">
                <a:solidFill>
                  <a:schemeClr val="bg2">
                    <a:lumMod val="50000"/>
                  </a:schemeClr>
                </a:solidFill>
              </a:rPr>
              <a:t>CALENDRIER</a:t>
            </a:r>
          </a:p>
          <a:p>
            <a:pPr>
              <a:lnSpc>
                <a:spcPct val="170000"/>
              </a:lnSpc>
            </a:pPr>
            <a:r>
              <a:rPr lang="fr-FR" sz="2500" b="1" dirty="0">
                <a:solidFill>
                  <a:schemeClr val="bg2">
                    <a:lumMod val="50000"/>
                  </a:schemeClr>
                </a:solidFill>
              </a:rPr>
              <a:t>1 - Opérations de « lancement » : Grand Bornand, 12 octobre/Strasbourg, 23 novembre/Paris</a:t>
            </a:r>
          </a:p>
          <a:p>
            <a:pPr>
              <a:lnSpc>
                <a:spcPct val="170000"/>
              </a:lnSpc>
            </a:pPr>
            <a:r>
              <a:rPr lang="fr-FR" sz="2500" b="1" dirty="0">
                <a:solidFill>
                  <a:schemeClr val="bg2">
                    <a:lumMod val="50000"/>
                  </a:schemeClr>
                </a:solidFill>
              </a:rPr>
              <a:t>2 - Diffusion très large à partir de fin octobre, avec demande de RDV</a:t>
            </a:r>
          </a:p>
          <a:p>
            <a:pPr>
              <a:lnSpc>
                <a:spcPct val="170000"/>
              </a:lnSpc>
            </a:pPr>
            <a:r>
              <a:rPr lang="fr-FR" sz="2500" b="1" dirty="0">
                <a:solidFill>
                  <a:schemeClr val="bg2">
                    <a:lumMod val="50000"/>
                  </a:schemeClr>
                </a:solidFill>
              </a:rPr>
              <a:t>3 - Rencontres sur les territoires de décembre 2022 à octobre 2023, avec point d’orgue au Congrès de l’ANEB en 2023 (1er bilan)</a:t>
            </a:r>
            <a:r>
              <a:rPr lang="fr-FR" dirty="0">
                <a:solidFill>
                  <a:schemeClr val="bg2">
                    <a:lumMod val="50000"/>
                  </a:schemeClr>
                </a:solidFill>
              </a:rPr>
              <a:t> </a:t>
            </a:r>
          </a:p>
          <a:p>
            <a:pPr marL="342900" indent="-342900">
              <a:buFont typeface="Symbol" panose="05050102010706020507" pitchFamily="18" charset="2"/>
              <a:buChar char="Þ"/>
            </a:pPr>
            <a:endParaRPr lang="fr-FR" dirty="0"/>
          </a:p>
        </p:txBody>
      </p:sp>
      <p:sp>
        <p:nvSpPr>
          <p:cNvPr id="6" name="Titre 1">
            <a:extLst>
              <a:ext uri="{FF2B5EF4-FFF2-40B4-BE49-F238E27FC236}">
                <a16:creationId xmlns:a16="http://schemas.microsoft.com/office/drawing/2014/main" id="{D6C9D08D-5789-41B8-A0E4-2883935F0F78}"/>
              </a:ext>
            </a:extLst>
          </p:cNvPr>
          <p:cNvSpPr>
            <a:spLocks noGrp="1"/>
          </p:cNvSpPr>
          <p:nvPr>
            <p:ph type="title"/>
          </p:nvPr>
        </p:nvSpPr>
        <p:spPr>
          <a:xfrm>
            <a:off x="209840" y="101598"/>
            <a:ext cx="10910454" cy="1325563"/>
          </a:xfrm>
        </p:spPr>
        <p:txBody>
          <a:bodyPr/>
          <a:lstStyle/>
          <a:p>
            <a:r>
              <a:rPr lang="fr-FR" dirty="0">
                <a:solidFill>
                  <a:srgbClr val="83D0F5"/>
                </a:solidFill>
                <a:highlight>
                  <a:srgbClr val="83D0F5"/>
                </a:highlight>
              </a:rPr>
              <a:t>.</a:t>
            </a:r>
            <a:r>
              <a:rPr lang="fr-FR" b="0" dirty="0">
                <a:highlight>
                  <a:srgbClr val="83D0F5"/>
                </a:highlight>
                <a:latin typeface="Ubuntu" panose="020B0504030602030204" pitchFamily="34" charset="0"/>
              </a:rPr>
              <a:t>3</a:t>
            </a:r>
            <a:r>
              <a:rPr lang="fr-FR" dirty="0">
                <a:solidFill>
                  <a:srgbClr val="83D0F5"/>
                </a:solidFill>
                <a:highlight>
                  <a:srgbClr val="83D0F5"/>
                </a:highlight>
              </a:rPr>
              <a:t>.</a:t>
            </a:r>
            <a:r>
              <a:rPr lang="fr-FR" dirty="0"/>
              <a:t> </a:t>
            </a:r>
            <a:r>
              <a:rPr lang="fr-FR" b="0" dirty="0">
                <a:latin typeface="Ubuntu" panose="020B0504030602030204" pitchFamily="34" charset="0"/>
              </a:rPr>
              <a:t>La communication nationale et locale</a:t>
            </a:r>
          </a:p>
        </p:txBody>
      </p:sp>
    </p:spTree>
    <p:extLst>
      <p:ext uri="{BB962C8B-B14F-4D97-AF65-F5344CB8AC3E}">
        <p14:creationId xmlns:p14="http://schemas.microsoft.com/office/powerpoint/2010/main" val="16386060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BF3CD4E4-8CEA-4FE3-BE1D-8324DDC9D42B}"/>
              </a:ext>
            </a:extLst>
          </p:cNvPr>
          <p:cNvSpPr>
            <a:spLocks noGrp="1"/>
          </p:cNvSpPr>
          <p:nvPr>
            <p:ph idx="1"/>
          </p:nvPr>
        </p:nvSpPr>
        <p:spPr>
          <a:xfrm>
            <a:off x="551873" y="1259840"/>
            <a:ext cx="10910454" cy="5135880"/>
          </a:xfrm>
        </p:spPr>
        <p:txBody>
          <a:bodyPr>
            <a:normAutofit fontScale="92500" lnSpcReduction="20000"/>
          </a:bodyPr>
          <a:lstStyle/>
          <a:p>
            <a:pPr>
              <a:lnSpc>
                <a:spcPct val="170000"/>
              </a:lnSpc>
            </a:pPr>
            <a:r>
              <a:rPr lang="fr-FR" sz="2600" b="1" u="sng" dirty="0">
                <a:solidFill>
                  <a:schemeClr val="bg2">
                    <a:lumMod val="50000"/>
                  </a:schemeClr>
                </a:solidFill>
              </a:rPr>
              <a:t>Outils communicants complémentaires</a:t>
            </a:r>
          </a:p>
          <a:p>
            <a:pPr marL="342900" indent="-342900">
              <a:lnSpc>
                <a:spcPct val="170000"/>
              </a:lnSpc>
              <a:buFontTx/>
              <a:buChar char="-"/>
            </a:pPr>
            <a:r>
              <a:rPr lang="fr-FR" sz="2600" b="1" dirty="0">
                <a:solidFill>
                  <a:schemeClr val="bg2">
                    <a:lumMod val="50000"/>
                  </a:schemeClr>
                </a:solidFill>
              </a:rPr>
              <a:t>Une tribune, et un appel à signature national</a:t>
            </a:r>
            <a:endParaRPr lang="fr-FR" sz="2600" dirty="0">
              <a:solidFill>
                <a:schemeClr val="bg2">
                  <a:lumMod val="50000"/>
                </a:schemeClr>
              </a:solidFill>
            </a:endParaRPr>
          </a:p>
          <a:p>
            <a:pPr marL="342900" indent="-342900">
              <a:lnSpc>
                <a:spcPct val="170000"/>
              </a:lnSpc>
              <a:buFontTx/>
              <a:buChar char="-"/>
            </a:pPr>
            <a:r>
              <a:rPr lang="fr-FR" sz="2600" b="1" dirty="0">
                <a:solidFill>
                  <a:schemeClr val="bg2">
                    <a:lumMod val="50000"/>
                  </a:schemeClr>
                </a:solidFill>
              </a:rPr>
              <a:t>Des « dossiers » thématiques, couplés à des évènements </a:t>
            </a:r>
            <a:r>
              <a:rPr lang="fr-FR" sz="2600" dirty="0">
                <a:solidFill>
                  <a:schemeClr val="bg2">
                    <a:lumMod val="50000"/>
                  </a:schemeClr>
                </a:solidFill>
              </a:rPr>
              <a:t>: </a:t>
            </a:r>
          </a:p>
          <a:p>
            <a:pPr marL="1485900" lvl="2" indent="-342900">
              <a:lnSpc>
                <a:spcPct val="170000"/>
              </a:lnSpc>
              <a:buFontTx/>
              <a:buChar char="-"/>
            </a:pPr>
            <a:r>
              <a:rPr lang="fr-FR" sz="2600" dirty="0">
                <a:solidFill>
                  <a:schemeClr val="bg2">
                    <a:lumMod val="50000"/>
                  </a:schemeClr>
                </a:solidFill>
              </a:rPr>
              <a:t>1</a:t>
            </a:r>
            <a:r>
              <a:rPr lang="fr-FR" sz="2600" baseline="30000" dirty="0">
                <a:solidFill>
                  <a:schemeClr val="bg2">
                    <a:lumMod val="50000"/>
                  </a:schemeClr>
                </a:solidFill>
              </a:rPr>
              <a:t>er</a:t>
            </a:r>
            <a:r>
              <a:rPr lang="fr-FR" sz="2600" dirty="0">
                <a:solidFill>
                  <a:schemeClr val="bg2">
                    <a:lumMod val="50000"/>
                  </a:schemeClr>
                </a:solidFill>
              </a:rPr>
              <a:t> temps : 6 et 7 décembre Orléans (colloque gestion quantitative de la ressource / sécheresses)</a:t>
            </a:r>
          </a:p>
          <a:p>
            <a:pPr marL="342900" indent="-342900">
              <a:lnSpc>
                <a:spcPct val="170000"/>
              </a:lnSpc>
              <a:buFontTx/>
              <a:buChar char="-"/>
            </a:pPr>
            <a:r>
              <a:rPr lang="fr-FR" sz="2600" b="1" dirty="0">
                <a:solidFill>
                  <a:schemeClr val="bg2">
                    <a:lumMod val="50000"/>
                  </a:schemeClr>
                </a:solidFill>
              </a:rPr>
              <a:t>L’observatoire des bassins </a:t>
            </a:r>
            <a:r>
              <a:rPr lang="fr-FR" sz="2600" dirty="0">
                <a:solidFill>
                  <a:schemeClr val="bg2">
                    <a:lumMod val="50000"/>
                  </a:schemeClr>
                </a:solidFill>
              </a:rPr>
              <a:t>et les productions « valorisation des actions »</a:t>
            </a:r>
          </a:p>
          <a:p>
            <a:pPr marL="342900" indent="-342900">
              <a:lnSpc>
                <a:spcPct val="170000"/>
              </a:lnSpc>
              <a:buFontTx/>
              <a:buChar char="-"/>
            </a:pPr>
            <a:r>
              <a:rPr lang="fr-FR" sz="2600" dirty="0">
                <a:solidFill>
                  <a:schemeClr val="bg2">
                    <a:lumMod val="50000"/>
                  </a:schemeClr>
                </a:solidFill>
              </a:rPr>
              <a:t>Des </a:t>
            </a:r>
            <a:r>
              <a:rPr lang="fr-FR" sz="2600" b="1" dirty="0">
                <a:solidFill>
                  <a:schemeClr val="bg2">
                    <a:lumMod val="50000"/>
                  </a:schemeClr>
                </a:solidFill>
              </a:rPr>
              <a:t>vidéos</a:t>
            </a:r>
            <a:r>
              <a:rPr lang="fr-FR" sz="2600" dirty="0">
                <a:solidFill>
                  <a:schemeClr val="bg2">
                    <a:lumMod val="50000"/>
                  </a:schemeClr>
                </a:solidFill>
              </a:rPr>
              <a:t> « teaser »</a:t>
            </a:r>
          </a:p>
          <a:p>
            <a:r>
              <a:rPr lang="fr-FR" dirty="0">
                <a:solidFill>
                  <a:schemeClr val="bg2">
                    <a:lumMod val="50000"/>
                  </a:schemeClr>
                </a:solidFill>
              </a:rPr>
              <a:t> </a:t>
            </a:r>
          </a:p>
          <a:p>
            <a:pPr marL="342900" indent="-342900">
              <a:buFont typeface="Symbol" panose="05050102010706020507" pitchFamily="18" charset="2"/>
              <a:buChar char="Þ"/>
            </a:pPr>
            <a:endParaRPr lang="fr-FR" dirty="0"/>
          </a:p>
        </p:txBody>
      </p:sp>
      <p:sp>
        <p:nvSpPr>
          <p:cNvPr id="6" name="Titre 1">
            <a:extLst>
              <a:ext uri="{FF2B5EF4-FFF2-40B4-BE49-F238E27FC236}">
                <a16:creationId xmlns:a16="http://schemas.microsoft.com/office/drawing/2014/main" id="{D6C9D08D-5789-41B8-A0E4-2883935F0F78}"/>
              </a:ext>
            </a:extLst>
          </p:cNvPr>
          <p:cNvSpPr>
            <a:spLocks noGrp="1"/>
          </p:cNvSpPr>
          <p:nvPr>
            <p:ph type="title"/>
          </p:nvPr>
        </p:nvSpPr>
        <p:spPr>
          <a:xfrm>
            <a:off x="209840" y="101598"/>
            <a:ext cx="10910454" cy="1325563"/>
          </a:xfrm>
        </p:spPr>
        <p:txBody>
          <a:bodyPr/>
          <a:lstStyle/>
          <a:p>
            <a:r>
              <a:rPr lang="fr-FR" dirty="0">
                <a:solidFill>
                  <a:srgbClr val="83D0F5"/>
                </a:solidFill>
                <a:highlight>
                  <a:srgbClr val="83D0F5"/>
                </a:highlight>
              </a:rPr>
              <a:t>.</a:t>
            </a:r>
            <a:r>
              <a:rPr lang="fr-FR" b="0" dirty="0">
                <a:highlight>
                  <a:srgbClr val="83D0F5"/>
                </a:highlight>
                <a:latin typeface="Ubuntu" panose="020B0504030602030204" pitchFamily="34" charset="0"/>
              </a:rPr>
              <a:t>3</a:t>
            </a:r>
            <a:r>
              <a:rPr lang="fr-FR" dirty="0">
                <a:solidFill>
                  <a:srgbClr val="83D0F5"/>
                </a:solidFill>
                <a:highlight>
                  <a:srgbClr val="83D0F5"/>
                </a:highlight>
              </a:rPr>
              <a:t>.</a:t>
            </a:r>
            <a:r>
              <a:rPr lang="fr-FR" dirty="0"/>
              <a:t> </a:t>
            </a:r>
            <a:r>
              <a:rPr lang="fr-FR" b="0" dirty="0">
                <a:latin typeface="Ubuntu" panose="020B0504030602030204" pitchFamily="34" charset="0"/>
              </a:rPr>
              <a:t>La communication nationale et locale</a:t>
            </a:r>
          </a:p>
        </p:txBody>
      </p:sp>
    </p:spTree>
    <p:extLst>
      <p:ext uri="{BB962C8B-B14F-4D97-AF65-F5344CB8AC3E}">
        <p14:creationId xmlns:p14="http://schemas.microsoft.com/office/powerpoint/2010/main" val="42149413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BF3CD4E4-8CEA-4FE3-BE1D-8324DDC9D42B}"/>
              </a:ext>
            </a:extLst>
          </p:cNvPr>
          <p:cNvSpPr>
            <a:spLocks noGrp="1"/>
          </p:cNvSpPr>
          <p:nvPr>
            <p:ph idx="1"/>
          </p:nvPr>
        </p:nvSpPr>
        <p:spPr>
          <a:xfrm>
            <a:off x="551872" y="1541144"/>
            <a:ext cx="11223567" cy="4432935"/>
          </a:xfrm>
        </p:spPr>
        <p:txBody>
          <a:bodyPr>
            <a:normAutofit fontScale="70000" lnSpcReduction="20000"/>
          </a:bodyPr>
          <a:lstStyle/>
          <a:p>
            <a:pPr>
              <a:lnSpc>
                <a:spcPct val="170000"/>
              </a:lnSpc>
            </a:pPr>
            <a:r>
              <a:rPr lang="fr-FR" dirty="0">
                <a:solidFill>
                  <a:schemeClr val="tx1">
                    <a:lumMod val="50000"/>
                    <a:lumOff val="50000"/>
                  </a:schemeClr>
                </a:solidFill>
              </a:rPr>
              <a:t>L’été dramatique que nous venons de vivre l’a montré : la gestion locale de l’eau est un élément central de la </a:t>
            </a:r>
            <a:r>
              <a:rPr lang="fr-FR" b="1" dirty="0">
                <a:solidFill>
                  <a:schemeClr val="tx1">
                    <a:lumMod val="50000"/>
                    <a:lumOff val="50000"/>
                  </a:schemeClr>
                </a:solidFill>
              </a:rPr>
              <a:t>réponse aux défis climatiques</a:t>
            </a:r>
            <a:r>
              <a:rPr lang="fr-FR" dirty="0">
                <a:solidFill>
                  <a:schemeClr val="tx1">
                    <a:lumMod val="50000"/>
                    <a:lumOff val="50000"/>
                  </a:schemeClr>
                </a:solidFill>
              </a:rPr>
              <a:t> </a:t>
            </a:r>
            <a:r>
              <a:rPr lang="fr-FR" b="1" dirty="0">
                <a:solidFill>
                  <a:schemeClr val="tx1">
                    <a:lumMod val="50000"/>
                    <a:lumOff val="50000"/>
                  </a:schemeClr>
                </a:solidFill>
              </a:rPr>
              <a:t>que notre pays affronte</a:t>
            </a:r>
            <a:r>
              <a:rPr lang="fr-FR" dirty="0">
                <a:solidFill>
                  <a:schemeClr val="tx1">
                    <a:lumMod val="50000"/>
                    <a:lumOff val="50000"/>
                  </a:schemeClr>
                </a:solidFill>
              </a:rPr>
              <a:t>. </a:t>
            </a:r>
            <a:r>
              <a:rPr lang="fr-FR" b="1" dirty="0">
                <a:solidFill>
                  <a:schemeClr val="tx1">
                    <a:lumMod val="50000"/>
                    <a:lumOff val="50000"/>
                  </a:schemeClr>
                </a:solidFill>
              </a:rPr>
              <a:t>Nous devons, ensemble collectivités et Etat, agir </a:t>
            </a:r>
            <a:r>
              <a:rPr lang="fr-FR" dirty="0">
                <a:solidFill>
                  <a:schemeClr val="tx1">
                    <a:lumMod val="50000"/>
                    <a:lumOff val="50000"/>
                  </a:schemeClr>
                </a:solidFill>
              </a:rPr>
              <a:t>pour anticiper et mieux gérer les prochains épisodes extrêmes et donc :   </a:t>
            </a:r>
          </a:p>
          <a:p>
            <a:pPr marL="342900" indent="-342900">
              <a:lnSpc>
                <a:spcPct val="170000"/>
              </a:lnSpc>
              <a:buFont typeface="Symbol" panose="05050102010706020507" pitchFamily="18" charset="2"/>
              <a:buChar char="Þ"/>
            </a:pPr>
            <a:r>
              <a:rPr lang="fr-FR" dirty="0">
                <a:solidFill>
                  <a:schemeClr val="bg2">
                    <a:lumMod val="50000"/>
                  </a:schemeClr>
                </a:solidFill>
              </a:rPr>
              <a:t>S’assurer, vraiment et partout, de </a:t>
            </a:r>
            <a:r>
              <a:rPr lang="fr-FR" dirty="0" err="1">
                <a:solidFill>
                  <a:schemeClr val="bg2">
                    <a:lumMod val="50000"/>
                  </a:schemeClr>
                </a:solidFill>
              </a:rPr>
              <a:t>co-construire</a:t>
            </a:r>
            <a:r>
              <a:rPr lang="fr-FR" dirty="0">
                <a:solidFill>
                  <a:schemeClr val="bg2">
                    <a:lumMod val="50000"/>
                  </a:schemeClr>
                </a:solidFill>
              </a:rPr>
              <a:t> les stratégies à la bonne échelle : celle du bassin versant (hydrographique)</a:t>
            </a:r>
          </a:p>
          <a:p>
            <a:pPr marL="342900" indent="-342900">
              <a:lnSpc>
                <a:spcPct val="170000"/>
              </a:lnSpc>
              <a:buFont typeface="Symbol" panose="05050102010706020507" pitchFamily="18" charset="2"/>
              <a:buChar char="Þ"/>
            </a:pPr>
            <a:r>
              <a:rPr lang="fr-FR" dirty="0">
                <a:solidFill>
                  <a:schemeClr val="bg2">
                    <a:lumMod val="50000"/>
                  </a:schemeClr>
                </a:solidFill>
              </a:rPr>
              <a:t>Faciliter une action publique concrète, renforcée et optimisée par une meilleure planification et coordination  </a:t>
            </a:r>
          </a:p>
          <a:p>
            <a:pPr marL="342900" indent="-342900">
              <a:lnSpc>
                <a:spcPct val="170000"/>
              </a:lnSpc>
              <a:buFont typeface="Symbol" panose="05050102010706020507" pitchFamily="18" charset="2"/>
              <a:buChar char="Þ"/>
            </a:pPr>
            <a:r>
              <a:rPr lang="fr-FR" dirty="0">
                <a:solidFill>
                  <a:schemeClr val="bg2">
                    <a:lumMod val="50000"/>
                  </a:schemeClr>
                </a:solidFill>
              </a:rPr>
              <a:t>Assurer un financement suffisant, solidaire et pérenne pour traduire réellement en actes les ambitions collectives. </a:t>
            </a:r>
          </a:p>
          <a:p>
            <a:pPr>
              <a:lnSpc>
                <a:spcPct val="170000"/>
              </a:lnSpc>
            </a:pPr>
            <a:r>
              <a:rPr lang="fr-FR" dirty="0"/>
              <a:t>Nous avons déjà aujourd’hui des acteurs qui agissent en ce sens : les établissements de bassin et les CLE ! Ils permettent de répondre aux besoins réels et concrets des élus locaux : </a:t>
            </a:r>
            <a:r>
              <a:rPr lang="fr-FR" b="1" dirty="0"/>
              <a:t>appuyons nous sur eux et déployons ce modèle dont nous avons été l’un des précurseurs. </a:t>
            </a:r>
          </a:p>
          <a:p>
            <a:endParaRPr lang="fr-FR" b="1" dirty="0">
              <a:solidFill>
                <a:schemeClr val="tx1">
                  <a:lumMod val="50000"/>
                  <a:lumOff val="50000"/>
                </a:schemeClr>
              </a:solidFill>
            </a:endParaRPr>
          </a:p>
        </p:txBody>
      </p:sp>
      <p:sp>
        <p:nvSpPr>
          <p:cNvPr id="6" name="Titre 1">
            <a:extLst>
              <a:ext uri="{FF2B5EF4-FFF2-40B4-BE49-F238E27FC236}">
                <a16:creationId xmlns:a16="http://schemas.microsoft.com/office/drawing/2014/main" id="{D6C9D08D-5789-41B8-A0E4-2883935F0F78}"/>
              </a:ext>
            </a:extLst>
          </p:cNvPr>
          <p:cNvSpPr>
            <a:spLocks noGrp="1"/>
          </p:cNvSpPr>
          <p:nvPr>
            <p:ph type="title"/>
          </p:nvPr>
        </p:nvSpPr>
        <p:spPr>
          <a:xfrm>
            <a:off x="209840" y="101598"/>
            <a:ext cx="10910454" cy="1325563"/>
          </a:xfrm>
        </p:spPr>
        <p:txBody>
          <a:bodyPr/>
          <a:lstStyle/>
          <a:p>
            <a:r>
              <a:rPr lang="fr-FR" dirty="0">
                <a:solidFill>
                  <a:srgbClr val="83D0F5"/>
                </a:solidFill>
                <a:highlight>
                  <a:srgbClr val="83D0F5"/>
                </a:highlight>
              </a:rPr>
              <a:t>.</a:t>
            </a:r>
            <a:r>
              <a:rPr lang="fr-FR" b="0" dirty="0">
                <a:highlight>
                  <a:srgbClr val="83D0F5"/>
                </a:highlight>
                <a:latin typeface="Ubuntu" panose="020B0504030602030204" pitchFamily="34" charset="0"/>
              </a:rPr>
              <a:t>4</a:t>
            </a:r>
            <a:r>
              <a:rPr lang="fr-FR" dirty="0">
                <a:solidFill>
                  <a:srgbClr val="83D0F5"/>
                </a:solidFill>
                <a:highlight>
                  <a:srgbClr val="83D0F5"/>
                </a:highlight>
              </a:rPr>
              <a:t> </a:t>
            </a:r>
            <a:r>
              <a:rPr lang="fr-FR" dirty="0"/>
              <a:t> </a:t>
            </a:r>
            <a:r>
              <a:rPr lang="fr-FR" b="0" dirty="0">
                <a:latin typeface="Ubuntu" panose="020B0504030602030204" pitchFamily="34" charset="0"/>
              </a:rPr>
              <a:t>Les messages politiques</a:t>
            </a:r>
          </a:p>
        </p:txBody>
      </p:sp>
    </p:spTree>
    <p:extLst>
      <p:ext uri="{BB962C8B-B14F-4D97-AF65-F5344CB8AC3E}">
        <p14:creationId xmlns:p14="http://schemas.microsoft.com/office/powerpoint/2010/main" val="731339208"/>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89BD1C87ED2FE6478F9BC8F9E6FF90A5" ma:contentTypeVersion="11" ma:contentTypeDescription="Crée un document." ma:contentTypeScope="" ma:versionID="57843bda398d34f40c94b02ffebb5a48">
  <xsd:schema xmlns:xsd="http://www.w3.org/2001/XMLSchema" xmlns:xs="http://www.w3.org/2001/XMLSchema" xmlns:p="http://schemas.microsoft.com/office/2006/metadata/properties" xmlns:ns3="7f15f48a-f5c7-48b0-ac02-717a2b98f873" targetNamespace="http://schemas.microsoft.com/office/2006/metadata/properties" ma:root="true" ma:fieldsID="792b44d0bd584513aa0b8811317a8995" ns3:_="">
    <xsd:import namespace="7f15f48a-f5c7-48b0-ac02-717a2b98f873"/>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OCR" minOccurs="0"/>
                <xsd:element ref="ns3:MediaServiceGenerationTime" minOccurs="0"/>
                <xsd:element ref="ns3:MediaServiceEventHashCode" minOccurs="0"/>
                <xsd:element ref="ns3:MediaServiceDateTaken" minOccurs="0"/>
                <xsd:element ref="ns3:MediaServiceLocation" minOccurs="0"/>
                <xsd:element ref="ns3:MediaServiceAutoKeyPoints" minOccurs="0"/>
                <xsd:element ref="ns3:MediaServiceKeyPoints" minOccurs="0"/>
                <xsd:element ref="ns3: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f15f48a-f5c7-48b0-ac02-717a2b98f87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DateTaken" ma:index="14" nillable="true" ma:displayName="MediaServiceDateTaken" ma:hidden="true" ma:internalName="MediaServiceDateTaken"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element name="MediaLengthInSeconds" ma:index="18" nillable="true" ma:displayName="Length (seconds)" ma:internalName="MediaLengthInSeconds" ma:readOnly="tru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ype de contenu"/>
        <xsd:element ref="dc:title" minOccurs="0" maxOccurs="1" ma:index="4" ma:displayName="Titr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6457D9AE-5BB8-4A5C-BA3D-1E2E258E74A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f15f48a-f5c7-48b0-ac02-717a2b98f87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8955EE17-8718-4FB0-AEFE-FD5A7BB89EE6}">
  <ds:schemaRefs>
    <ds:schemaRef ds:uri="http://schemas.microsoft.com/sharepoint/v3/contenttype/forms"/>
  </ds:schemaRefs>
</ds:datastoreItem>
</file>

<file path=customXml/itemProps3.xml><?xml version="1.0" encoding="utf-8"?>
<ds:datastoreItem xmlns:ds="http://schemas.openxmlformats.org/officeDocument/2006/customXml" ds:itemID="{F6551185-8648-4DC2-B208-71BD68948645}">
  <ds:schemaRefs>
    <ds:schemaRef ds:uri="http://schemas.microsoft.com/office/2006/metadata/properties"/>
    <ds:schemaRef ds:uri="http://purl.org/dc/terms/"/>
    <ds:schemaRef ds:uri="http://purl.org/dc/elements/1.1/"/>
    <ds:schemaRef ds:uri="7f15f48a-f5c7-48b0-ac02-717a2b98f873"/>
    <ds:schemaRef ds:uri="http://schemas.microsoft.com/office/infopath/2007/PartnerControls"/>
    <ds:schemaRef ds:uri="http://www.w3.org/XML/1998/namespace"/>
    <ds:schemaRef ds:uri="http://purl.org/dc/dcmitype/"/>
    <ds:schemaRef ds:uri="http://schemas.microsoft.com/office/2006/documentManagement/types"/>
    <ds:schemaRef ds:uri="http://schemas.openxmlformats.org/package/2006/metadata/core-properties"/>
  </ds:schemaRefs>
</ds:datastoreItem>
</file>

<file path=docProps/app.xml><?xml version="1.0" encoding="utf-8"?>
<Properties xmlns="http://schemas.openxmlformats.org/officeDocument/2006/extended-properties" xmlns:vt="http://schemas.openxmlformats.org/officeDocument/2006/docPropsVTypes">
  <TotalTime>0</TotalTime>
  <Words>762</Words>
  <Application>Microsoft Office PowerPoint</Application>
  <PresentationFormat>Grand écran</PresentationFormat>
  <Paragraphs>51</Paragraphs>
  <Slides>7</Slides>
  <Notes>0</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7</vt:i4>
      </vt:variant>
    </vt:vector>
  </HeadingPairs>
  <TitlesOfParts>
    <vt:vector size="13" baseType="lpstr">
      <vt:lpstr>Arial</vt:lpstr>
      <vt:lpstr>Calibri</vt:lpstr>
      <vt:lpstr>Symbol</vt:lpstr>
      <vt:lpstr>Ubuntu</vt:lpstr>
      <vt:lpstr>Wingdings</vt:lpstr>
      <vt:lpstr>Thème Office</vt:lpstr>
      <vt:lpstr>Présentation PowerPoint</vt:lpstr>
      <vt:lpstr>.1. Objectifs du Livre bleu</vt:lpstr>
      <vt:lpstr>.2. Les propositions</vt:lpstr>
      <vt:lpstr>.2. 15 propositions, organisées en 3 axes</vt:lpstr>
      <vt:lpstr>.3. La communication nationale et locale</vt:lpstr>
      <vt:lpstr>.3. La communication nationale et locale</vt:lpstr>
      <vt:lpstr>.4  Les messages politiques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Inscrire ici le titre de votre sous-partie</dc:title>
  <dc:creator>Julien ROIRANT</dc:creator>
  <cp:lastModifiedBy>Catherine GREMILLET</cp:lastModifiedBy>
  <cp:revision>158</cp:revision>
  <cp:lastPrinted>2022-10-05T16:26:54Z</cp:lastPrinted>
  <dcterms:created xsi:type="dcterms:W3CDTF">2021-07-16T09:13:54Z</dcterms:created>
  <dcterms:modified xsi:type="dcterms:W3CDTF">2022-10-18T10:21:23Z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0x01010089BD1C87ED2FE6478F9BC8F9E6FF90A5</vt:lpwstr>
  </property>
</Properties>
</file>